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"/>
  </p:notesMasterIdLst>
  <p:sldIdLst>
    <p:sldId id="257" r:id="rId2"/>
    <p:sldId id="258" r:id="rId3"/>
    <p:sldId id="259" r:id="rId4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53" d="100"/>
          <a:sy n="53" d="100"/>
        </p:scale>
        <p:origin x="-1188" y="-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06" y="9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B74-E2AA-4288-AA53-9AC846135CE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3983-C6AD-42B2-A00A-D4872E8DD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3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18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98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1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12824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5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8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2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0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5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6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7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6" y="0"/>
            <a:ext cx="10691813" cy="75586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87" y="851028"/>
            <a:ext cx="4758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1987" y="2792196"/>
            <a:ext cx="3489511" cy="243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Модный, удобный и стильный аккумулятор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подарит вам возможность оставаться на связи в любой момент, ведь он всегда под рукой. Тонкость, изящество линий, интересное фактурное покрытие полюбится всем ценителям современных технологий. Использованы современные технологии безопасности, чтобы защитить ваше устройство, а также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энергосберегающий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прочный аккумулятор.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1987" y="5578086"/>
            <a:ext cx="4292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Артикул: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32011.010/030/080/100</a:t>
            </a:r>
          </a:p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Рекомендованная розничная цена: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1130 руб.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9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1813" cy="75586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9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9600" y="2916384"/>
            <a:ext cx="14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09224" y="2916384"/>
            <a:ext cx="2109601" cy="13001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81987" y="4897436"/>
            <a:ext cx="53435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Аккумулятор: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литий-полимерный</a:t>
            </a:r>
            <a:r>
              <a:rPr lang="ru-RU" sz="1200" dirty="0"/>
              <a:t> </a:t>
            </a: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Емкость: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5 000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зарядки: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часа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118,5 х 51,8 х 13,5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Вес: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108,50 г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1987" y="2552509"/>
            <a:ext cx="3489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USB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5V-2.1A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2151" y="411552"/>
            <a:ext cx="2755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Корпус: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пластик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(рисунок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сафьяно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592130" y="766295"/>
            <a:ext cx="265321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9600" y="4151337"/>
            <a:ext cx="14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09224" y="4151337"/>
            <a:ext cx="2851576" cy="72328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1987" y="3787462"/>
            <a:ext cx="3489511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Вход: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Type-C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7818" y="1484352"/>
            <a:ext cx="2110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Индикатор зарядки: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22197" y="1839095"/>
            <a:ext cx="212041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35411" y="1839095"/>
            <a:ext cx="1958285" cy="18380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422203" y="6021294"/>
            <a:ext cx="1957200" cy="10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422203" y="5658458"/>
            <a:ext cx="3489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Вход: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 USB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5V-2.1A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245343" y="753197"/>
            <a:ext cx="1958285" cy="18380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444000" y="5061600"/>
            <a:ext cx="985433" cy="9544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72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1813" cy="7558636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629987" y="5156456"/>
            <a:ext cx="20667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9987" y="3808264"/>
            <a:ext cx="53435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комплекте: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Подарочная коробка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Инструкция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русском языке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USB-кабель 3-B-1: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icro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USB,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iPhone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5/6/7/8/X,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(длина 25 см)</a:t>
            </a:r>
          </a:p>
        </p:txBody>
      </p:sp>
      <p:sp>
        <p:nvSpPr>
          <p:cNvPr id="2" name="Овал 1"/>
          <p:cNvSpPr/>
          <p:nvPr/>
        </p:nvSpPr>
        <p:spPr>
          <a:xfrm>
            <a:off x="6701987" y="5609332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616542" y="5609332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656701" y="5609332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576422" y="560933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9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628764" y="670983"/>
            <a:ext cx="0" cy="182181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553960" y="3129677"/>
            <a:ext cx="1518461" cy="7538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553960" y="2491333"/>
            <a:ext cx="1074804" cy="5336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553960" y="1290484"/>
            <a:ext cx="1564645" cy="7768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553960" y="670983"/>
            <a:ext cx="1072823" cy="5326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629987" y="59262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Черный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32011.010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4908" y="59262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Серый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32011.080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22716" y="59262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Синий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32011.030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85103" y="59262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Белый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32011.100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173</Words>
  <Application>Microsoft Office PowerPoint</Application>
  <PresentationFormat>Произвольный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Разживина Юлия</dc:creator>
  <cp:lastModifiedBy>e.lebedeva</cp:lastModifiedBy>
  <cp:revision>34</cp:revision>
  <dcterms:created xsi:type="dcterms:W3CDTF">2019-12-04T14:50:32Z</dcterms:created>
  <dcterms:modified xsi:type="dcterms:W3CDTF">2019-12-09T12:46:47Z</dcterms:modified>
</cp:coreProperties>
</file>