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6" r:id="rId4"/>
    <p:sldId id="267" r:id="rId5"/>
    <p:sldId id="268" r:id="rId6"/>
    <p:sldId id="265" r:id="rId7"/>
  </p:sldIdLst>
  <p:sldSz cx="10691813" cy="7561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732"/>
    <a:srgbClr val="01738D"/>
    <a:srgbClr val="0157C8"/>
    <a:srgbClr val="595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457"/>
            <a:ext cx="9088041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1414"/>
            <a:ext cx="8018860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9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9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567"/>
            <a:ext cx="2305422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567"/>
            <a:ext cx="6782619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0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5067"/>
            <a:ext cx="9221689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60097"/>
            <a:ext cx="9221689" cy="165402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836"/>
            <a:ext cx="4544021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836"/>
            <a:ext cx="4544021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78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569"/>
            <a:ext cx="9221689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560"/>
            <a:ext cx="4523137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961"/>
            <a:ext cx="4523137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560"/>
            <a:ext cx="4545413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961"/>
            <a:ext cx="4545413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3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9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5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4084"/>
            <a:ext cx="3448388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683"/>
            <a:ext cx="5412730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8379"/>
            <a:ext cx="3448388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4084"/>
            <a:ext cx="3448388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683"/>
            <a:ext cx="5412730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8379"/>
            <a:ext cx="3448388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2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569"/>
            <a:ext cx="9221689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836"/>
            <a:ext cx="9221689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8172"/>
            <a:ext cx="240565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8172"/>
            <a:ext cx="360848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8172"/>
            <a:ext cx="240565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"/>
            <a:ext cx="10691813" cy="7560607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314830" y="6801864"/>
            <a:ext cx="4376983" cy="730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8126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126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189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315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378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441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504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500" dirty="0" smtClean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РРЦ</a:t>
            </a:r>
            <a:endParaRPr lang="ru-RU" sz="2500" dirty="0">
              <a:solidFill>
                <a:schemeClr val="bg1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96733" y="5149186"/>
            <a:ext cx="4513111" cy="66725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7200" dirty="0" smtClean="0">
                <a:solidFill>
                  <a:schemeClr val="bg1"/>
                </a:solidFill>
                <a:latin typeface="DINPro-Medium" panose="02000503030000020004" pitchFamily="50" charset="0"/>
                <a:cs typeface="DIN Pro Cond Bold" panose="020B0806020101010102" pitchFamily="34" charset="-52"/>
              </a:rPr>
              <a:t>НОВИНКА 2019</a:t>
            </a:r>
            <a:endParaRPr lang="ru-RU" sz="7200" dirty="0">
              <a:solidFill>
                <a:schemeClr val="bg1"/>
              </a:solidFill>
              <a:latin typeface="DINPro-Medium" panose="02000503030000020004" pitchFamily="50" charset="0"/>
              <a:cs typeface="DIN Pro Cond Bold" panose="020B0806020101010102" pitchFamily="34" charset="-52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296733" y="5908202"/>
            <a:ext cx="3756978" cy="765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8126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126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189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315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378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441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504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Miles</a:t>
            </a:r>
            <a:endParaRPr lang="ru-RU" sz="4800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"/>
            <a:ext cx="10691813" cy="7560607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7205" y="5116834"/>
            <a:ext cx="5364130" cy="234484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6000" dirty="0">
                <a:solidFill>
                  <a:srgbClr val="01738D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Рюкзак </a:t>
            </a:r>
            <a:r>
              <a:rPr lang="ru-RU" sz="16000" dirty="0" err="1">
                <a:solidFill>
                  <a:srgbClr val="01738D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cross</a:t>
            </a:r>
            <a:r>
              <a:rPr lang="ru-RU" sz="16000" dirty="0">
                <a:solidFill>
                  <a:srgbClr val="01738D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</a:t>
            </a:r>
            <a:r>
              <a:rPr lang="ru-RU" sz="16000" dirty="0" err="1">
                <a:solidFill>
                  <a:srgbClr val="01738D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body</a:t>
            </a:r>
            <a:r>
              <a:rPr lang="ru-RU" sz="8300" dirty="0">
                <a:solidFill>
                  <a:srgbClr val="0157C8"/>
                </a:solidFill>
                <a:latin typeface="DINPro-Medium" panose="02000503030000020004" pitchFamily="50" charset="0"/>
                <a:cs typeface="DIN Pro Cond Bold" panose="020B0806020101010102" pitchFamily="34" charset="-52"/>
              </a:rPr>
              <a:t>, </a:t>
            </a:r>
          </a:p>
          <a:p>
            <a:pPr algn="l">
              <a:spcBef>
                <a:spcPts val="600"/>
              </a:spcBef>
            </a:pPr>
            <a:r>
              <a:rPr lang="ru-RU" sz="4800" dirty="0" err="1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Miles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 порадует своего обладателя удобством использования –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вы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можете носить его на спине, на плече или спереди, чтобы обезопасить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себя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от проникновения воришек.</a:t>
            </a:r>
          </a:p>
          <a:p>
            <a:pPr algn="l">
              <a:spcBef>
                <a:spcPts val="600"/>
              </a:spcBef>
            </a:pP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Внутренние отделение вмещает ноутбук диаметром 10,1”,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на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лямках расположены кармашки для мелочи и резинка под телефон,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а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с внешней стороны у спинки карман для паспорта/ключей. </a:t>
            </a:r>
            <a:endParaRPr lang="ru-RU" sz="4800" dirty="0" smtClean="0">
              <a:solidFill>
                <a:schemeClr val="bg2">
                  <a:lumMod val="2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l">
              <a:spcBef>
                <a:spcPts val="600"/>
              </a:spcBef>
            </a:pP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Объем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рюкзака около 5 литров.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609487" y="6251395"/>
            <a:ext cx="2176116" cy="518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8126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126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189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315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378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441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504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ts val="1200"/>
              </a:spcBef>
            </a:pPr>
            <a:r>
              <a:rPr lang="en-US" sz="1800" kern="700" dirty="0">
                <a:solidFill>
                  <a:srgbClr val="595758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59431.080</a:t>
            </a:r>
            <a:endParaRPr lang="ru-RU" sz="1800" kern="700" dirty="0">
              <a:solidFill>
                <a:srgbClr val="595758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095082" y="6520371"/>
            <a:ext cx="3204926" cy="518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8126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126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189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315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378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441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504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ts val="1200"/>
              </a:spcBef>
            </a:pPr>
            <a:r>
              <a:rPr lang="ru-RU" sz="1400" kern="700" dirty="0">
                <a:solidFill>
                  <a:srgbClr val="595758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Размер: 330х200х97 мм / Вес 315 г.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60079" cy="7560935"/>
          </a:xfrm>
          <a:prstGeom prst="rect">
            <a:avLst/>
          </a:prstGeom>
          <a:gradFill flip="none" rotWithShape="1">
            <a:gsLst>
              <a:gs pos="0">
                <a:srgbClr val="01738D">
                  <a:shade val="30000"/>
                  <a:satMod val="115000"/>
                </a:srgbClr>
              </a:gs>
              <a:gs pos="50000">
                <a:srgbClr val="01738D">
                  <a:shade val="67500"/>
                  <a:satMod val="115000"/>
                </a:srgbClr>
              </a:gs>
              <a:gs pos="100000">
                <a:srgbClr val="01738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"/>
            <a:ext cx="10691813" cy="7560607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7205" y="5116834"/>
            <a:ext cx="5364130" cy="234484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6000" dirty="0">
                <a:solidFill>
                  <a:srgbClr val="01738D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Рюкзак </a:t>
            </a:r>
            <a:r>
              <a:rPr lang="ru-RU" sz="16000" dirty="0" err="1">
                <a:solidFill>
                  <a:srgbClr val="01738D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cross</a:t>
            </a:r>
            <a:r>
              <a:rPr lang="ru-RU" sz="16000" dirty="0">
                <a:solidFill>
                  <a:srgbClr val="01738D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</a:t>
            </a:r>
            <a:r>
              <a:rPr lang="ru-RU" sz="16000" dirty="0" err="1">
                <a:solidFill>
                  <a:srgbClr val="01738D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body</a:t>
            </a:r>
            <a:r>
              <a:rPr lang="ru-RU" sz="8300" dirty="0">
                <a:solidFill>
                  <a:srgbClr val="0157C8"/>
                </a:solidFill>
                <a:latin typeface="DINPro-Medium" panose="02000503030000020004" pitchFamily="50" charset="0"/>
                <a:cs typeface="DIN Pro Cond Bold" panose="020B0806020101010102" pitchFamily="34" charset="-52"/>
              </a:rPr>
              <a:t>, </a:t>
            </a:r>
          </a:p>
          <a:p>
            <a:pPr algn="l">
              <a:spcBef>
                <a:spcPts val="600"/>
              </a:spcBef>
            </a:pPr>
            <a:r>
              <a:rPr lang="ru-RU" sz="4800" dirty="0" err="1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Miles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 порадует своего обладателя удобством использования –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вы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можете носить его на спине, на плече или спереди, чтобы обезопасить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себя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от проникновения воришек.</a:t>
            </a:r>
          </a:p>
          <a:p>
            <a:pPr algn="l">
              <a:spcBef>
                <a:spcPts val="600"/>
              </a:spcBef>
            </a:pP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Внутренние отделение вмещает ноутбук диаметром 10,1”,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на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лямках расположены кармашки для мелочи и резинка под телефон,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а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с внешней стороны у спинки карман для паспорта/ключей. </a:t>
            </a:r>
            <a:endParaRPr lang="ru-RU" sz="4800" dirty="0" smtClean="0">
              <a:solidFill>
                <a:schemeClr val="bg2">
                  <a:lumMod val="2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l">
              <a:spcBef>
                <a:spcPts val="600"/>
              </a:spcBef>
            </a:pP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Объем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рюкзака около 5 литров.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609487" y="6251395"/>
            <a:ext cx="2176116" cy="518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8126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126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189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315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378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441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504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ts val="1200"/>
              </a:spcBef>
            </a:pPr>
            <a:r>
              <a:rPr lang="en-US" sz="1800" kern="700" dirty="0">
                <a:solidFill>
                  <a:srgbClr val="595758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59431.080</a:t>
            </a:r>
            <a:endParaRPr lang="ru-RU" sz="1800" kern="700" dirty="0">
              <a:solidFill>
                <a:srgbClr val="595758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095082" y="6520371"/>
            <a:ext cx="3204926" cy="518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8126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126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189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315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378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441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504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ts val="1200"/>
              </a:spcBef>
            </a:pPr>
            <a:r>
              <a:rPr lang="ru-RU" sz="1400" kern="700" dirty="0">
                <a:solidFill>
                  <a:srgbClr val="595758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Размер: 330х200х97 мм / Вес 315 г.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"/>
            <a:ext cx="10691813" cy="75606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60079" cy="7560935"/>
          </a:xfrm>
          <a:prstGeom prst="rect">
            <a:avLst/>
          </a:prstGeom>
          <a:gradFill flip="none" rotWithShape="1">
            <a:gsLst>
              <a:gs pos="0">
                <a:srgbClr val="01738D">
                  <a:shade val="30000"/>
                  <a:satMod val="115000"/>
                </a:srgbClr>
              </a:gs>
              <a:gs pos="50000">
                <a:srgbClr val="01738D">
                  <a:shade val="67500"/>
                  <a:satMod val="115000"/>
                </a:srgbClr>
              </a:gs>
              <a:gs pos="100000">
                <a:srgbClr val="01738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"/>
            <a:ext cx="10691813" cy="7560607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314830" y="6801864"/>
            <a:ext cx="4376983" cy="730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8126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126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189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315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378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441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504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500" dirty="0" smtClean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РРЦ</a:t>
            </a:r>
            <a:endParaRPr lang="ru-RU" sz="2500" dirty="0">
              <a:solidFill>
                <a:schemeClr val="bg1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96733" y="5149186"/>
            <a:ext cx="4513111" cy="66725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7200" dirty="0" smtClean="0">
                <a:solidFill>
                  <a:schemeClr val="bg1"/>
                </a:solidFill>
                <a:latin typeface="DINPro-Medium" panose="02000503030000020004" pitchFamily="50" charset="0"/>
                <a:cs typeface="DIN Pro Cond Bold" panose="020B0806020101010102" pitchFamily="34" charset="-52"/>
              </a:rPr>
              <a:t>НОВИНКА 2019</a:t>
            </a:r>
            <a:endParaRPr lang="ru-RU" sz="7200" dirty="0">
              <a:solidFill>
                <a:schemeClr val="bg1"/>
              </a:solidFill>
              <a:latin typeface="DINPro-Medium" panose="02000503030000020004" pitchFamily="50" charset="0"/>
              <a:cs typeface="DIN Pro Cond Bold" panose="020B0806020101010102" pitchFamily="34" charset="-52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296733" y="5908202"/>
            <a:ext cx="3756978" cy="765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8126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126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189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315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378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441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504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Frank</a:t>
            </a:r>
            <a:endParaRPr lang="ru-RU" sz="4800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"/>
            <a:ext cx="10691813" cy="7560607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7205" y="5216417"/>
            <a:ext cx="5364130" cy="234484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6000" dirty="0">
                <a:solidFill>
                  <a:srgbClr val="D56732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Рюкзак </a:t>
            </a:r>
            <a:r>
              <a:rPr lang="en-US" sz="16000" dirty="0">
                <a:solidFill>
                  <a:srgbClr val="D56732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cross </a:t>
            </a:r>
            <a:r>
              <a:rPr lang="en-US" sz="16000" dirty="0" smtClean="0">
                <a:solidFill>
                  <a:srgbClr val="D56732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body </a:t>
            </a:r>
            <a:endParaRPr lang="en-US" sz="16000" dirty="0">
              <a:solidFill>
                <a:srgbClr val="D56732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16000" dirty="0">
                <a:solidFill>
                  <a:srgbClr val="D56732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Frank</a:t>
            </a:r>
            <a:r>
              <a:rPr lang="ru-RU" sz="8300" dirty="0">
                <a:solidFill>
                  <a:srgbClr val="D56732"/>
                </a:solidFill>
                <a:latin typeface="DINPro-Medium" panose="02000503030000020004" pitchFamily="50" charset="0"/>
                <a:cs typeface="DIN Pro Cond Bold" panose="020B0806020101010102" pitchFamily="34" charset="-52"/>
              </a:rPr>
              <a:t>,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порадует своего обладателя удобством использования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–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вы можете носить его на спине, на плече или спереди, чтобы обезопасить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себя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от проникновения воришек.</a:t>
            </a:r>
          </a:p>
          <a:p>
            <a:pPr algn="l">
              <a:spcBef>
                <a:spcPts val="600"/>
              </a:spcBef>
            </a:pP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Внутренние отделение вмещает ноутбук диаметром 10,1”, </a:t>
            </a:r>
          </a:p>
          <a:p>
            <a:pPr algn="l">
              <a:spcBef>
                <a:spcPts val="600"/>
              </a:spcBef>
            </a:pP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на лямках расположены кармашки для мелочи и резинка под телефон,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а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с внешней стороны у спинки карман для паспорта/ключей. </a:t>
            </a:r>
          </a:p>
          <a:p>
            <a:pPr algn="l">
              <a:spcBef>
                <a:spcPts val="600"/>
              </a:spcBef>
            </a:pP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Объем рюкзака около 5 литров.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609487" y="6251395"/>
            <a:ext cx="2176116" cy="518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8126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126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189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315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378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441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504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ts val="1200"/>
              </a:spcBef>
            </a:pPr>
            <a:r>
              <a:rPr lang="en-US" sz="1800" kern="700" dirty="0">
                <a:solidFill>
                  <a:srgbClr val="595758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59481.010</a:t>
            </a:r>
            <a:endParaRPr lang="ru-RU" sz="1800" kern="700" dirty="0">
              <a:solidFill>
                <a:srgbClr val="595758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095082" y="6520371"/>
            <a:ext cx="3204926" cy="518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8126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126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189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315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378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441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504" indent="0" algn="ctr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ts val="1200"/>
              </a:spcBef>
            </a:pPr>
            <a:r>
              <a:rPr lang="ru-RU" sz="1400" kern="700" dirty="0">
                <a:solidFill>
                  <a:srgbClr val="595758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Размер: 330х260х90 мм / Вес 300 г.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860079" cy="7560935"/>
          </a:xfrm>
          <a:prstGeom prst="rect">
            <a:avLst/>
          </a:prstGeom>
          <a:gradFill flip="none" rotWithShape="1">
            <a:gsLst>
              <a:gs pos="0">
                <a:srgbClr val="D56732">
                  <a:shade val="30000"/>
                  <a:satMod val="115000"/>
                </a:srgbClr>
              </a:gs>
              <a:gs pos="50000">
                <a:srgbClr val="D56732">
                  <a:shade val="67500"/>
                  <a:satMod val="115000"/>
                </a:srgbClr>
              </a:gs>
              <a:gs pos="100000">
                <a:srgbClr val="D56732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"/>
            <a:ext cx="10691813" cy="75606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60079" cy="7560935"/>
          </a:xfrm>
          <a:prstGeom prst="rect">
            <a:avLst/>
          </a:prstGeom>
          <a:gradFill flip="none" rotWithShape="1">
            <a:gsLst>
              <a:gs pos="0">
                <a:srgbClr val="D56732">
                  <a:shade val="30000"/>
                  <a:satMod val="115000"/>
                </a:srgbClr>
              </a:gs>
              <a:gs pos="50000">
                <a:srgbClr val="D56732">
                  <a:shade val="67500"/>
                  <a:satMod val="115000"/>
                </a:srgbClr>
              </a:gs>
              <a:gs pos="100000">
                <a:srgbClr val="D56732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230</Words>
  <Application>Microsoft Office PowerPoint</Application>
  <PresentationFormat>Произвольный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DIN Pro Black</vt:lpstr>
      <vt:lpstr>DIN Pro Bold</vt:lpstr>
      <vt:lpstr>DIN Pro Cond Bold</vt:lpstr>
      <vt:lpstr>DIN Pro Light</vt:lpstr>
      <vt:lpstr>DIN Pro Medium</vt:lpstr>
      <vt:lpstr>DINPro-Medium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Короткова Анастасия</dc:creator>
  <cp:lastModifiedBy>Короткова Анастасия</cp:lastModifiedBy>
  <cp:revision>17</cp:revision>
  <dcterms:created xsi:type="dcterms:W3CDTF">2019-09-11T10:48:36Z</dcterms:created>
  <dcterms:modified xsi:type="dcterms:W3CDTF">2019-10-22T11:51:18Z</dcterms:modified>
</cp:coreProperties>
</file>