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350" r:id="rId3"/>
    <p:sldId id="351" r:id="rId4"/>
    <p:sldId id="352" r:id="rId5"/>
    <p:sldId id="35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CA02"/>
    <a:srgbClr val="70D302"/>
    <a:srgbClr val="60B602"/>
    <a:srgbClr val="0BA3C1"/>
    <a:srgbClr val="08C473"/>
    <a:srgbClr val="065998"/>
    <a:srgbClr val="519802"/>
    <a:srgbClr val="7DEC02"/>
    <a:srgbClr val="10A808"/>
    <a:srgbClr val="4DC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5332" autoAdjust="0"/>
  </p:normalViewPr>
  <p:slideViewPr>
    <p:cSldViewPr snapToGrid="0">
      <p:cViewPr varScale="1">
        <p:scale>
          <a:sx n="98" d="100"/>
          <a:sy n="98" d="100"/>
        </p:scale>
        <p:origin x="7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D6DBC-1C5F-433B-BF00-121FCB4B1E45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D9D06-7E94-40A9-A7C0-72BAB4EF1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65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55599" y="385560"/>
            <a:ext cx="11434179" cy="795539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47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105540" y="1785257"/>
            <a:ext cx="7980920" cy="4489268"/>
          </a:xfrm>
          <a:prstGeom prst="rect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55599" y="385560"/>
            <a:ext cx="11434179" cy="795539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" name="Прямоугольник 39"/>
          <p:cNvSpPr/>
          <p:nvPr userDrawn="1"/>
        </p:nvSpPr>
        <p:spPr>
          <a:xfrm rot="2700000">
            <a:off x="377870" y="569016"/>
            <a:ext cx="428625" cy="428625"/>
          </a:xfrm>
          <a:prstGeom prst="rect">
            <a:avLst/>
          </a:prstGeom>
          <a:noFill/>
          <a:ln w="76200"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826150" y="1489165"/>
            <a:ext cx="140359" cy="14035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826150" y="1801095"/>
            <a:ext cx="140359" cy="140359"/>
          </a:xfrm>
          <a:prstGeom prst="ellipse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826150" y="2113025"/>
            <a:ext cx="140359" cy="140359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1826150" y="2424955"/>
            <a:ext cx="140359" cy="140359"/>
          </a:xfrm>
          <a:prstGeom prst="ellipse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 userDrawn="1"/>
        </p:nvSpPr>
        <p:spPr>
          <a:xfrm>
            <a:off x="2149082" y="1489165"/>
            <a:ext cx="140359" cy="140359"/>
          </a:xfrm>
          <a:prstGeom prst="ellipse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 userDrawn="1"/>
        </p:nvSpPr>
        <p:spPr>
          <a:xfrm>
            <a:off x="2472014" y="1489165"/>
            <a:ext cx="140359" cy="14035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 userDrawn="1"/>
        </p:nvSpPr>
        <p:spPr>
          <a:xfrm>
            <a:off x="2794946" y="1489165"/>
            <a:ext cx="140359" cy="14035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 userDrawn="1"/>
        </p:nvSpPr>
        <p:spPr>
          <a:xfrm rot="5400000">
            <a:off x="11635188" y="136031"/>
            <a:ext cx="428625" cy="1294596"/>
          </a:xfrm>
          <a:prstGeom prst="rect">
            <a:avLst/>
          </a:prstGeom>
          <a:noFill/>
          <a:ln w="76200"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5" name="Группа 74"/>
          <p:cNvGrpSpPr/>
          <p:nvPr userDrawn="1"/>
        </p:nvGrpSpPr>
        <p:grpSpPr>
          <a:xfrm>
            <a:off x="10561021" y="5893164"/>
            <a:ext cx="1228758" cy="1388079"/>
            <a:chOff x="8982075" y="4752975"/>
            <a:chExt cx="1584327" cy="1789751"/>
          </a:xfrm>
          <a:solidFill>
            <a:srgbClr val="A2E254"/>
          </a:solidFill>
        </p:grpSpPr>
        <p:sp>
          <p:nvSpPr>
            <p:cNvPr id="76" name="Овал 75"/>
            <p:cNvSpPr/>
            <p:nvPr/>
          </p:nvSpPr>
          <p:spPr>
            <a:xfrm>
              <a:off x="8982075" y="4752975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9332913" y="4752975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9683751" y="4752975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10034589" y="4752975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10385427" y="4752975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8982075" y="5155169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9332913" y="5155169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9683751" y="5155169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10034589" y="5155169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10385427" y="5155169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8982075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9332913" y="5557363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9683751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10034589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10385427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8982075" y="5959557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9332913" y="5959557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9683751" y="5959557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10034589" y="5959557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10385427" y="5959557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8982075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9332913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9683751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10034589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10385427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6521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55599" y="385560"/>
            <a:ext cx="11434179" cy="795539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2700000">
            <a:off x="377870" y="569016"/>
            <a:ext cx="428625" cy="428625"/>
          </a:xfrm>
          <a:prstGeom prst="rect">
            <a:avLst/>
          </a:prstGeom>
          <a:noFill/>
          <a:ln w="76200">
            <a:solidFill>
              <a:srgbClr val="6BC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 rot="5400000">
            <a:off x="11635188" y="136031"/>
            <a:ext cx="428625" cy="1294596"/>
          </a:xfrm>
          <a:prstGeom prst="rect">
            <a:avLst/>
          </a:prstGeom>
          <a:noFill/>
          <a:ln w="76200">
            <a:solidFill>
              <a:srgbClr val="6BC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2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55599" y="385560"/>
            <a:ext cx="11434179" cy="795539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 rot="2700000">
            <a:off x="-214312" y="569016"/>
            <a:ext cx="428625" cy="428625"/>
          </a:xfrm>
          <a:prstGeom prst="rect">
            <a:avLst/>
          </a:prstGeom>
          <a:noFill/>
          <a:ln w="76200">
            <a:solidFill>
              <a:srgbClr val="6BC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2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/>
          <p:cNvSpPr/>
          <p:nvPr userDrawn="1"/>
        </p:nvSpPr>
        <p:spPr>
          <a:xfrm>
            <a:off x="206356" y="1489165"/>
            <a:ext cx="140359" cy="14035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 userDrawn="1"/>
        </p:nvSpPr>
        <p:spPr>
          <a:xfrm>
            <a:off x="206356" y="1801095"/>
            <a:ext cx="140359" cy="140359"/>
          </a:xfrm>
          <a:prstGeom prst="ellipse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 userDrawn="1"/>
        </p:nvSpPr>
        <p:spPr>
          <a:xfrm>
            <a:off x="206356" y="2113025"/>
            <a:ext cx="140359" cy="140359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 userDrawn="1"/>
        </p:nvSpPr>
        <p:spPr>
          <a:xfrm>
            <a:off x="206356" y="2424955"/>
            <a:ext cx="140359" cy="140359"/>
          </a:xfrm>
          <a:prstGeom prst="ellipse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 userDrawn="1"/>
        </p:nvSpPr>
        <p:spPr>
          <a:xfrm>
            <a:off x="529288" y="1489165"/>
            <a:ext cx="140359" cy="140359"/>
          </a:xfrm>
          <a:prstGeom prst="ellipse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 userDrawn="1"/>
        </p:nvSpPr>
        <p:spPr>
          <a:xfrm>
            <a:off x="852220" y="1489165"/>
            <a:ext cx="140359" cy="14035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 userDrawn="1"/>
        </p:nvSpPr>
        <p:spPr>
          <a:xfrm>
            <a:off x="1175152" y="1489165"/>
            <a:ext cx="140359" cy="14035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Заголовок 1"/>
          <p:cNvSpPr>
            <a:spLocks noGrp="1"/>
          </p:cNvSpPr>
          <p:nvPr>
            <p:ph type="title"/>
          </p:nvPr>
        </p:nvSpPr>
        <p:spPr>
          <a:xfrm>
            <a:off x="355599" y="385560"/>
            <a:ext cx="11434179" cy="795539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14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485746" y="1785257"/>
            <a:ext cx="7980920" cy="4489268"/>
          </a:xfrm>
          <a:prstGeom prst="rect">
            <a:avLst/>
          </a:prstGeom>
          <a:solidFill>
            <a:srgbClr val="A2E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485746" y="1785257"/>
            <a:ext cx="7980920" cy="4489268"/>
          </a:xfrm>
          <a:prstGeom prst="rect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55599" y="385560"/>
            <a:ext cx="11434179" cy="795539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927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482600" y="2230861"/>
            <a:ext cx="5390629" cy="2987040"/>
          </a:xfrm>
          <a:prstGeom prst="rect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265068" y="2230862"/>
            <a:ext cx="5390629" cy="2987040"/>
          </a:xfrm>
          <a:prstGeom prst="rect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 userDrawn="1"/>
        </p:nvSpPr>
        <p:spPr>
          <a:xfrm>
            <a:off x="206356" y="1924593"/>
            <a:ext cx="140359" cy="14035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 userDrawn="1"/>
        </p:nvSpPr>
        <p:spPr>
          <a:xfrm>
            <a:off x="206356" y="2236523"/>
            <a:ext cx="140359" cy="140359"/>
          </a:xfrm>
          <a:prstGeom prst="ellipse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 userDrawn="1"/>
        </p:nvSpPr>
        <p:spPr>
          <a:xfrm>
            <a:off x="206356" y="2548453"/>
            <a:ext cx="140359" cy="140359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 userDrawn="1"/>
        </p:nvSpPr>
        <p:spPr>
          <a:xfrm>
            <a:off x="206356" y="2860383"/>
            <a:ext cx="140359" cy="140359"/>
          </a:xfrm>
          <a:prstGeom prst="ellipse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529288" y="1924593"/>
            <a:ext cx="140359" cy="140359"/>
          </a:xfrm>
          <a:prstGeom prst="ellipse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 userDrawn="1"/>
        </p:nvSpPr>
        <p:spPr>
          <a:xfrm>
            <a:off x="852220" y="1924593"/>
            <a:ext cx="140359" cy="14035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 userDrawn="1"/>
        </p:nvSpPr>
        <p:spPr>
          <a:xfrm>
            <a:off x="1175152" y="1924593"/>
            <a:ext cx="140359" cy="14035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1649419" y="5781851"/>
            <a:ext cx="140359" cy="1076149"/>
            <a:chOff x="8688505" y="5781851"/>
            <a:chExt cx="140359" cy="1076149"/>
          </a:xfrm>
        </p:grpSpPr>
        <p:sp>
          <p:nvSpPr>
            <p:cNvPr id="22" name="Овал 21"/>
            <p:cNvSpPr/>
            <p:nvPr userDrawn="1"/>
          </p:nvSpPr>
          <p:spPr>
            <a:xfrm>
              <a:off x="8688505" y="5781851"/>
              <a:ext cx="140359" cy="1403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 userDrawn="1"/>
          </p:nvSpPr>
          <p:spPr>
            <a:xfrm>
              <a:off x="8688505" y="6093781"/>
              <a:ext cx="140359" cy="140359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 userDrawn="1"/>
          </p:nvSpPr>
          <p:spPr>
            <a:xfrm>
              <a:off x="8688505" y="6405711"/>
              <a:ext cx="140359" cy="140359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 userDrawn="1"/>
          </p:nvSpPr>
          <p:spPr>
            <a:xfrm>
              <a:off x="8688505" y="6717641"/>
              <a:ext cx="140359" cy="140359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355599" y="385560"/>
            <a:ext cx="11434179" cy="795539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64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1" y="910915"/>
            <a:ext cx="12192000" cy="13452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5400" spc="300" dirty="0" smtClean="0">
                <a:ln w="28575">
                  <a:solidFill>
                    <a:srgbClr val="6BCA02"/>
                  </a:solidFill>
                </a:ln>
                <a:solidFill>
                  <a:schemeClr val="bg1"/>
                </a:solidFill>
              </a:rPr>
              <a:t>РЕЗЮМЕ</a:t>
            </a:r>
            <a:endParaRPr lang="ru-RU" sz="5400" spc="300" dirty="0">
              <a:ln w="28575">
                <a:solidFill>
                  <a:srgbClr val="6BCA0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288174" y="1486734"/>
            <a:ext cx="1997231" cy="1620563"/>
          </a:xfrm>
          <a:prstGeom prst="rect">
            <a:avLst/>
          </a:prstGeom>
          <a:noFill/>
          <a:ln w="1746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 rot="2700000">
            <a:off x="11154957" y="3669156"/>
            <a:ext cx="2134256" cy="2134256"/>
          </a:xfrm>
          <a:prstGeom prst="rect">
            <a:avLst/>
          </a:prstGeom>
          <a:noFill/>
          <a:ln w="174625">
            <a:solidFill>
              <a:srgbClr val="6BC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355599" y="385560"/>
            <a:ext cx="11434179" cy="795539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37" name="Группа 36"/>
          <p:cNvGrpSpPr/>
          <p:nvPr userDrawn="1"/>
        </p:nvGrpSpPr>
        <p:grpSpPr>
          <a:xfrm>
            <a:off x="10712938" y="6252161"/>
            <a:ext cx="1228758" cy="1388079"/>
            <a:chOff x="8982075" y="4752975"/>
            <a:chExt cx="1584327" cy="1789751"/>
          </a:xfrm>
          <a:solidFill>
            <a:schemeClr val="bg1">
              <a:lumMod val="85000"/>
            </a:schemeClr>
          </a:solidFill>
        </p:grpSpPr>
        <p:sp>
          <p:nvSpPr>
            <p:cNvPr id="38" name="Овал 37"/>
            <p:cNvSpPr/>
            <p:nvPr/>
          </p:nvSpPr>
          <p:spPr>
            <a:xfrm>
              <a:off x="8982075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9332913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9683751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10034589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0385427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8982075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9332913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9683751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034589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10385427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8982075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9332913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9683751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10034589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10385427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8982075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9332913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9683751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10034589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10385427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8982075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9332913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9683751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0034589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10385427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0" name="Прямоугольник 89"/>
          <p:cNvSpPr/>
          <p:nvPr userDrawn="1"/>
        </p:nvSpPr>
        <p:spPr>
          <a:xfrm rot="5400000">
            <a:off x="1612899" y="5738643"/>
            <a:ext cx="449566" cy="449566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 userDrawn="1"/>
        </p:nvSpPr>
        <p:spPr>
          <a:xfrm>
            <a:off x="-901701" y="4921002"/>
            <a:ext cx="2514600" cy="664029"/>
          </a:xfrm>
          <a:prstGeom prst="rect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 userDrawn="1"/>
        </p:nvSpPr>
        <p:spPr>
          <a:xfrm>
            <a:off x="11244943" y="1488024"/>
            <a:ext cx="977142" cy="6640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25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>
            <a:off x="5074621" y="-127983"/>
            <a:ext cx="1228758" cy="1388079"/>
            <a:chOff x="8982075" y="4752975"/>
            <a:chExt cx="1584327" cy="1789751"/>
          </a:xfrm>
          <a:solidFill>
            <a:srgbClr val="A2E254"/>
          </a:solidFill>
        </p:grpSpPr>
        <p:sp>
          <p:nvSpPr>
            <p:cNvPr id="10" name="Овал 9"/>
            <p:cNvSpPr/>
            <p:nvPr/>
          </p:nvSpPr>
          <p:spPr>
            <a:xfrm>
              <a:off x="8982075" y="4752975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9332913" y="4752975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9683751" y="4752975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0034589" y="4752975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0385427" y="4752975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8982075" y="5155169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9332913" y="5155169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9683751" y="5155169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0034589" y="5155169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0385427" y="5155169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8982075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9332913" y="5557363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9683751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0034589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0385427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8982075" y="5959557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9332913" y="5959557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9683751" y="5959557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0034589" y="5959557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0385427" y="5959557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8982075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9332913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9683751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0034589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0385427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7580020" y="385560"/>
            <a:ext cx="3797300" cy="1465011"/>
          </a:xfrm>
          <a:prstGeom prst="rect">
            <a:avLst/>
          </a:prstGeom>
        </p:spPr>
        <p:txBody>
          <a:bodyPr/>
          <a:lstStyle>
            <a:lvl1pPr>
              <a:defRPr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4" name="Рисунок 6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88629" cy="6858000"/>
          </a:xfrm>
          <a:custGeom>
            <a:avLst/>
            <a:gdLst>
              <a:gd name="connsiteX0" fmla="*/ 5438494 w 6988629"/>
              <a:gd name="connsiteY0" fmla="*/ 990600 h 6858000"/>
              <a:gd name="connsiteX1" fmla="*/ 6988629 w 6988629"/>
              <a:gd name="connsiteY1" fmla="*/ 990600 h 6858000"/>
              <a:gd name="connsiteX2" fmla="*/ 6988629 w 6988629"/>
              <a:gd name="connsiteY2" fmla="*/ 6285457 h 6858000"/>
              <a:gd name="connsiteX3" fmla="*/ 5438494 w 6988629"/>
              <a:gd name="connsiteY3" fmla="*/ 6285457 h 6858000"/>
              <a:gd name="connsiteX4" fmla="*/ 1594002 w 6988629"/>
              <a:gd name="connsiteY4" fmla="*/ 0 h 6858000"/>
              <a:gd name="connsiteX5" fmla="*/ 5192486 w 6988629"/>
              <a:gd name="connsiteY5" fmla="*/ 0 h 6858000"/>
              <a:gd name="connsiteX6" fmla="*/ 5192486 w 6988629"/>
              <a:gd name="connsiteY6" fmla="*/ 6858000 h 6858000"/>
              <a:gd name="connsiteX7" fmla="*/ 1594002 w 6988629"/>
              <a:gd name="connsiteY7" fmla="*/ 6858000 h 6858000"/>
              <a:gd name="connsiteX8" fmla="*/ 0 w 6988629"/>
              <a:gd name="connsiteY8" fmla="*/ 0 h 6858000"/>
              <a:gd name="connsiteX9" fmla="*/ 1347994 w 6988629"/>
              <a:gd name="connsiteY9" fmla="*/ 0 h 6858000"/>
              <a:gd name="connsiteX10" fmla="*/ 1347994 w 6988629"/>
              <a:gd name="connsiteY10" fmla="*/ 6858000 h 6858000"/>
              <a:gd name="connsiteX11" fmla="*/ 0 w 6988629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88629" h="6858000">
                <a:moveTo>
                  <a:pt x="5438494" y="990600"/>
                </a:moveTo>
                <a:lnTo>
                  <a:pt x="6988629" y="990600"/>
                </a:lnTo>
                <a:lnTo>
                  <a:pt x="6988629" y="6285457"/>
                </a:lnTo>
                <a:lnTo>
                  <a:pt x="5438494" y="6285457"/>
                </a:lnTo>
                <a:close/>
                <a:moveTo>
                  <a:pt x="1594002" y="0"/>
                </a:moveTo>
                <a:lnTo>
                  <a:pt x="5192486" y="0"/>
                </a:lnTo>
                <a:lnTo>
                  <a:pt x="5192486" y="6858000"/>
                </a:lnTo>
                <a:lnTo>
                  <a:pt x="1594002" y="6858000"/>
                </a:lnTo>
                <a:close/>
                <a:moveTo>
                  <a:pt x="0" y="0"/>
                </a:moveTo>
                <a:lnTo>
                  <a:pt x="1347994" y="0"/>
                </a:lnTo>
                <a:lnTo>
                  <a:pt x="134799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5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580020" y="385560"/>
            <a:ext cx="3797300" cy="1465011"/>
          </a:xfrm>
          <a:prstGeom prst="rect">
            <a:avLst/>
          </a:prstGeom>
        </p:spPr>
        <p:txBody>
          <a:bodyPr/>
          <a:lstStyle>
            <a:lvl1pPr>
              <a:defRPr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Рисунок 6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88629" cy="6858000"/>
          </a:xfrm>
          <a:custGeom>
            <a:avLst/>
            <a:gdLst>
              <a:gd name="connsiteX0" fmla="*/ 5438494 w 6988629"/>
              <a:gd name="connsiteY0" fmla="*/ 990600 h 6858000"/>
              <a:gd name="connsiteX1" fmla="*/ 6988629 w 6988629"/>
              <a:gd name="connsiteY1" fmla="*/ 990600 h 6858000"/>
              <a:gd name="connsiteX2" fmla="*/ 6988629 w 6988629"/>
              <a:gd name="connsiteY2" fmla="*/ 6285457 h 6858000"/>
              <a:gd name="connsiteX3" fmla="*/ 5438494 w 6988629"/>
              <a:gd name="connsiteY3" fmla="*/ 6285457 h 6858000"/>
              <a:gd name="connsiteX4" fmla="*/ 1594002 w 6988629"/>
              <a:gd name="connsiteY4" fmla="*/ 0 h 6858000"/>
              <a:gd name="connsiteX5" fmla="*/ 5192486 w 6988629"/>
              <a:gd name="connsiteY5" fmla="*/ 0 h 6858000"/>
              <a:gd name="connsiteX6" fmla="*/ 5192486 w 6988629"/>
              <a:gd name="connsiteY6" fmla="*/ 6858000 h 6858000"/>
              <a:gd name="connsiteX7" fmla="*/ 1594002 w 6988629"/>
              <a:gd name="connsiteY7" fmla="*/ 6858000 h 6858000"/>
              <a:gd name="connsiteX8" fmla="*/ 0 w 6988629"/>
              <a:gd name="connsiteY8" fmla="*/ 0 h 6858000"/>
              <a:gd name="connsiteX9" fmla="*/ 1347994 w 6988629"/>
              <a:gd name="connsiteY9" fmla="*/ 0 h 6858000"/>
              <a:gd name="connsiteX10" fmla="*/ 1347994 w 6988629"/>
              <a:gd name="connsiteY10" fmla="*/ 6858000 h 6858000"/>
              <a:gd name="connsiteX11" fmla="*/ 0 w 6988629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88629" h="6858000">
                <a:moveTo>
                  <a:pt x="5438494" y="990600"/>
                </a:moveTo>
                <a:lnTo>
                  <a:pt x="6988629" y="990600"/>
                </a:lnTo>
                <a:lnTo>
                  <a:pt x="6988629" y="6285457"/>
                </a:lnTo>
                <a:lnTo>
                  <a:pt x="5438494" y="6285457"/>
                </a:lnTo>
                <a:close/>
                <a:moveTo>
                  <a:pt x="1594002" y="0"/>
                </a:moveTo>
                <a:lnTo>
                  <a:pt x="5192486" y="0"/>
                </a:lnTo>
                <a:lnTo>
                  <a:pt x="5192486" y="6858000"/>
                </a:lnTo>
                <a:lnTo>
                  <a:pt x="1594002" y="6858000"/>
                </a:lnTo>
                <a:close/>
                <a:moveTo>
                  <a:pt x="0" y="0"/>
                </a:moveTo>
                <a:lnTo>
                  <a:pt x="1347994" y="0"/>
                </a:lnTo>
                <a:lnTo>
                  <a:pt x="134799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91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5599" y="385560"/>
            <a:ext cx="11434179" cy="795539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7" name="Прямоугольник 36"/>
          <p:cNvSpPr/>
          <p:nvPr userDrawn="1"/>
        </p:nvSpPr>
        <p:spPr>
          <a:xfrm rot="2700000">
            <a:off x="-214312" y="569016"/>
            <a:ext cx="428625" cy="428625"/>
          </a:xfrm>
          <a:prstGeom prst="rect">
            <a:avLst/>
          </a:prstGeom>
          <a:noFill/>
          <a:ln w="76200">
            <a:solidFill>
              <a:srgbClr val="6BC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1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7298871" y="385560"/>
            <a:ext cx="3797300" cy="795539"/>
          </a:xfrm>
          <a:prstGeom prst="rect">
            <a:avLst/>
          </a:prstGeom>
        </p:spPr>
        <p:txBody>
          <a:bodyPr/>
          <a:lstStyle>
            <a:lvl1pPr>
              <a:defRPr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7" name="Рисунок 36"/>
          <p:cNvSpPr>
            <a:spLocks noGrp="1"/>
          </p:cNvSpPr>
          <p:nvPr>
            <p:ph type="pic" idx="1"/>
          </p:nvPr>
        </p:nvSpPr>
        <p:spPr>
          <a:xfrm>
            <a:off x="-444856" y="1"/>
            <a:ext cx="7073900" cy="6858000"/>
          </a:xfrm>
          <a:custGeom>
            <a:avLst/>
            <a:gdLst>
              <a:gd name="connsiteX0" fmla="*/ 5943600 w 7073900"/>
              <a:gd name="connsiteY0" fmla="*/ 0 h 5502275"/>
              <a:gd name="connsiteX1" fmla="*/ 7073900 w 7073900"/>
              <a:gd name="connsiteY1" fmla="*/ 0 h 5502275"/>
              <a:gd name="connsiteX2" fmla="*/ 7073900 w 7073900"/>
              <a:gd name="connsiteY2" fmla="*/ 5502275 h 5502275"/>
              <a:gd name="connsiteX3" fmla="*/ 5943600 w 7073900"/>
              <a:gd name="connsiteY3" fmla="*/ 5502275 h 5502275"/>
              <a:gd name="connsiteX4" fmla="*/ 4051300 w 7073900"/>
              <a:gd name="connsiteY4" fmla="*/ 0 h 5502275"/>
              <a:gd name="connsiteX5" fmla="*/ 5638800 w 7073900"/>
              <a:gd name="connsiteY5" fmla="*/ 0 h 5502275"/>
              <a:gd name="connsiteX6" fmla="*/ 5638800 w 7073900"/>
              <a:gd name="connsiteY6" fmla="*/ 5502275 h 5502275"/>
              <a:gd name="connsiteX7" fmla="*/ 4051300 w 7073900"/>
              <a:gd name="connsiteY7" fmla="*/ 5502275 h 5502275"/>
              <a:gd name="connsiteX8" fmla="*/ 0 w 7073900"/>
              <a:gd name="connsiteY8" fmla="*/ 0 h 5502275"/>
              <a:gd name="connsiteX9" fmla="*/ 3746500 w 7073900"/>
              <a:gd name="connsiteY9" fmla="*/ 0 h 5502275"/>
              <a:gd name="connsiteX10" fmla="*/ 3746500 w 7073900"/>
              <a:gd name="connsiteY10" fmla="*/ 5502275 h 5502275"/>
              <a:gd name="connsiteX11" fmla="*/ 0 w 7073900"/>
              <a:gd name="connsiteY11" fmla="*/ 5502275 h 550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73900" h="5502275">
                <a:moveTo>
                  <a:pt x="5943600" y="0"/>
                </a:moveTo>
                <a:lnTo>
                  <a:pt x="7073900" y="0"/>
                </a:lnTo>
                <a:lnTo>
                  <a:pt x="7073900" y="5502275"/>
                </a:lnTo>
                <a:lnTo>
                  <a:pt x="5943600" y="5502275"/>
                </a:lnTo>
                <a:close/>
                <a:moveTo>
                  <a:pt x="4051300" y="0"/>
                </a:moveTo>
                <a:lnTo>
                  <a:pt x="5638800" y="0"/>
                </a:lnTo>
                <a:lnTo>
                  <a:pt x="5638800" y="5502275"/>
                </a:lnTo>
                <a:lnTo>
                  <a:pt x="4051300" y="5502275"/>
                </a:lnTo>
                <a:close/>
                <a:moveTo>
                  <a:pt x="0" y="0"/>
                </a:moveTo>
                <a:lnTo>
                  <a:pt x="3746500" y="0"/>
                </a:lnTo>
                <a:lnTo>
                  <a:pt x="3746500" y="5502275"/>
                </a:lnTo>
                <a:lnTo>
                  <a:pt x="0" y="55022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4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55599" y="385560"/>
            <a:ext cx="11434179" cy="795539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8" name="Прямоугольник 37"/>
          <p:cNvSpPr/>
          <p:nvPr userDrawn="1"/>
        </p:nvSpPr>
        <p:spPr>
          <a:xfrm rot="2700000">
            <a:off x="-214312" y="569016"/>
            <a:ext cx="428625" cy="428625"/>
          </a:xfrm>
          <a:prstGeom prst="rect">
            <a:avLst/>
          </a:prstGeom>
          <a:noFill/>
          <a:ln w="76200">
            <a:solidFill>
              <a:srgbClr val="6BC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25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-643017" y="783329"/>
            <a:ext cx="1997231" cy="1620563"/>
          </a:xfrm>
          <a:prstGeom prst="rect">
            <a:avLst/>
          </a:prstGeom>
          <a:noFill/>
          <a:ln w="1746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 rot="2700000">
            <a:off x="11154957" y="3669156"/>
            <a:ext cx="2134256" cy="2134256"/>
          </a:xfrm>
          <a:prstGeom prst="rect">
            <a:avLst/>
          </a:prstGeom>
          <a:noFill/>
          <a:ln w="174625">
            <a:solidFill>
              <a:srgbClr val="6BC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5599" y="385560"/>
            <a:ext cx="11434179" cy="795539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10712938" y="6252161"/>
            <a:ext cx="1228758" cy="1388079"/>
            <a:chOff x="8982075" y="4752975"/>
            <a:chExt cx="1584327" cy="1789751"/>
          </a:xfrm>
          <a:solidFill>
            <a:schemeClr val="bg1">
              <a:lumMod val="85000"/>
            </a:schemeClr>
          </a:solidFill>
        </p:grpSpPr>
        <p:sp>
          <p:nvSpPr>
            <p:cNvPr id="7" name="Овал 6"/>
            <p:cNvSpPr/>
            <p:nvPr/>
          </p:nvSpPr>
          <p:spPr>
            <a:xfrm>
              <a:off x="8982075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9332913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9683751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0034589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0385427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8982075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9332913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9683751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0034589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0385427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8982075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9332913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9683751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10034589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0385427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8982075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9332913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9683751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0034589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0385427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8982075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9332913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9683751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10034589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0385427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/>
          <p:cNvSpPr/>
          <p:nvPr userDrawn="1"/>
        </p:nvSpPr>
        <p:spPr>
          <a:xfrm rot="5400000">
            <a:off x="643766" y="6254884"/>
            <a:ext cx="449566" cy="449566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-2159002" y="6060505"/>
            <a:ext cx="2514600" cy="664029"/>
          </a:xfrm>
          <a:prstGeom prst="rect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11244943" y="1488024"/>
            <a:ext cx="977142" cy="6640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12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55599" y="385560"/>
            <a:ext cx="11434179" cy="795539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grpSp>
        <p:nvGrpSpPr>
          <p:cNvPr id="37" name="Группа 36"/>
          <p:cNvGrpSpPr/>
          <p:nvPr userDrawn="1"/>
        </p:nvGrpSpPr>
        <p:grpSpPr>
          <a:xfrm>
            <a:off x="10561021" y="5893164"/>
            <a:ext cx="1228758" cy="1388079"/>
            <a:chOff x="8982075" y="4752975"/>
            <a:chExt cx="1584327" cy="1789751"/>
          </a:xfrm>
          <a:solidFill>
            <a:srgbClr val="A2E254"/>
          </a:solidFill>
        </p:grpSpPr>
        <p:sp>
          <p:nvSpPr>
            <p:cNvPr id="39" name="Овал 38"/>
            <p:cNvSpPr/>
            <p:nvPr/>
          </p:nvSpPr>
          <p:spPr>
            <a:xfrm>
              <a:off x="8982075" y="4752975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9332913" y="4752975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9683751" y="4752975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0034589" y="4752975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385427" y="4752975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8982075" y="5155169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9332913" y="5155169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9683751" y="5155169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10034589" y="5155169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10385427" y="5155169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8982075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9332913" y="5557363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9683751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10034589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10385427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8982075" y="5959557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9332913" y="5959557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9683751" y="5959557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10034589" y="5959557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10385427" y="5959557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8982075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9332913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9683751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10034589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10385427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" name="Прямоугольник 63"/>
          <p:cNvSpPr/>
          <p:nvPr userDrawn="1"/>
        </p:nvSpPr>
        <p:spPr>
          <a:xfrm rot="2700000">
            <a:off x="-214312" y="569016"/>
            <a:ext cx="428625" cy="428625"/>
          </a:xfrm>
          <a:prstGeom prst="rect">
            <a:avLst/>
          </a:prstGeom>
          <a:noFill/>
          <a:ln w="76200">
            <a:solidFill>
              <a:srgbClr val="6BC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866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14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2" r:id="rId5"/>
    <p:sldLayoutId id="2147483653" r:id="rId6"/>
    <p:sldLayoutId id="2147483654" r:id="rId7"/>
    <p:sldLayoutId id="2147483663" r:id="rId8"/>
    <p:sldLayoutId id="2147483655" r:id="rId9"/>
    <p:sldLayoutId id="2147483656" r:id="rId10"/>
    <p:sldLayoutId id="2147483657" r:id="rId11"/>
    <p:sldLayoutId id="2147483661" r:id="rId12"/>
    <p:sldLayoutId id="2147483658" r:id="rId13"/>
    <p:sldLayoutId id="2147483660" r:id="rId14"/>
    <p:sldLayoutId id="214748365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6629400" y="-1067"/>
            <a:ext cx="5372100" cy="69234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6948212" y="-378373"/>
            <a:ext cx="1186121" cy="1339914"/>
            <a:chOff x="8982075" y="4752975"/>
            <a:chExt cx="1584327" cy="17897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3" name="Овал 52"/>
            <p:cNvSpPr/>
            <p:nvPr/>
          </p:nvSpPr>
          <p:spPr>
            <a:xfrm>
              <a:off x="8982075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9332913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9683751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10034589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10385427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8982075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9332913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9683751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0034589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10385427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8982075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9332913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9683751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10034589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10385427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8982075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9332913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9683751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10034589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10385427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8982075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9332913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9683751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10034589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10385427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65357" y="-39167"/>
            <a:ext cx="761999" cy="6923437"/>
          </a:xfrm>
          <a:prstGeom prst="rect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57400" y="2895091"/>
            <a:ext cx="5045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Latte </a:t>
            </a:r>
            <a:r>
              <a:rPr lang="en-U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SOFT TOUCH </a:t>
            </a:r>
            <a:r>
              <a:rPr lang="en-US" sz="36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ANTIBACTERIAL</a:t>
            </a:r>
            <a:endParaRPr lang="ru-RU" sz="6000" b="1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001500" y="0"/>
            <a:ext cx="190500" cy="6858000"/>
          </a:xfrm>
          <a:prstGeom prst="rect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2700000">
            <a:off x="7950071" y="5905500"/>
            <a:ext cx="428625" cy="428625"/>
          </a:xfrm>
          <a:prstGeom prst="rect">
            <a:avLst/>
          </a:prstGeom>
          <a:noFill/>
          <a:ln w="76200">
            <a:solidFill>
              <a:srgbClr val="6BC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959395" y="2895091"/>
            <a:ext cx="3848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ЭКСКЛЮЗИВ</a:t>
            </a:r>
          </a:p>
          <a:p>
            <a:r>
              <a:rPr lang="ru-RU" sz="36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 ГОДА</a:t>
            </a:r>
            <a:endParaRPr lang="ru-RU" sz="6000" b="1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62100" y="-39167"/>
            <a:ext cx="489181" cy="6923437"/>
          </a:xfrm>
          <a:prstGeom prst="rect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451165" y="-39167"/>
            <a:ext cx="253936" cy="6923437"/>
          </a:xfrm>
          <a:prstGeom prst="rect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3006841" y="5890825"/>
            <a:ext cx="1228759" cy="1388079"/>
            <a:chOff x="8982075" y="4752975"/>
            <a:chExt cx="1584328" cy="1789751"/>
          </a:xfrm>
          <a:solidFill>
            <a:srgbClr val="A2E254"/>
          </a:solidFill>
        </p:grpSpPr>
        <p:sp>
          <p:nvSpPr>
            <p:cNvPr id="39" name="Овал 38"/>
            <p:cNvSpPr/>
            <p:nvPr/>
          </p:nvSpPr>
          <p:spPr>
            <a:xfrm>
              <a:off x="8982075" y="4752975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9332913" y="4752975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9683751" y="4752975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0034589" y="4752975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385427" y="4752975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8982075" y="5155169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9332913" y="5155169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9683751" y="5155169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10034589" y="5155169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10385428" y="5155169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8982075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9332913" y="5557363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9683751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10034589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10385427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8982075" y="5959557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9332913" y="5959557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9683751" y="5959557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10034589" y="5959557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10385427" y="5959557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8982075" y="6361751"/>
              <a:ext cx="180975" cy="180975"/>
            </a:xfrm>
            <a:prstGeom prst="ellipse">
              <a:avLst/>
            </a:prstGeom>
            <a:solidFill>
              <a:srgbClr val="6BCA0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9332913" y="6361751"/>
              <a:ext cx="180975" cy="180975"/>
            </a:xfrm>
            <a:prstGeom prst="ellipse">
              <a:avLst/>
            </a:prstGeom>
            <a:solidFill>
              <a:srgbClr val="6BCA0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9683751" y="6361751"/>
              <a:ext cx="180975" cy="180975"/>
            </a:xfrm>
            <a:prstGeom prst="ellipse">
              <a:avLst/>
            </a:prstGeom>
            <a:solidFill>
              <a:srgbClr val="6BCA0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10034589" y="6361751"/>
              <a:ext cx="180975" cy="180975"/>
            </a:xfrm>
            <a:prstGeom prst="ellipse">
              <a:avLst/>
            </a:prstGeom>
            <a:solidFill>
              <a:srgbClr val="6BCA0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10385425" y="6361751"/>
              <a:ext cx="180975" cy="180975"/>
            </a:xfrm>
            <a:prstGeom prst="ellipse">
              <a:avLst/>
            </a:prstGeom>
            <a:solidFill>
              <a:srgbClr val="6BCA0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94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Прямоугольник 150"/>
          <p:cNvSpPr/>
          <p:nvPr/>
        </p:nvSpPr>
        <p:spPr>
          <a:xfrm>
            <a:off x="-1" y="-1067"/>
            <a:ext cx="2626169" cy="69234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36" y="3565525"/>
            <a:ext cx="1190625" cy="1587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75" y="3565525"/>
            <a:ext cx="1190625" cy="158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19" y="3565525"/>
            <a:ext cx="1190625" cy="158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41" y="3565525"/>
            <a:ext cx="1190625" cy="1587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180" y="3565525"/>
            <a:ext cx="1190625" cy="1587500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6098698" y="5256350"/>
            <a:ext cx="935578" cy="55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030</a:t>
            </a:r>
            <a:endParaRPr lang="ru-RU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554059" y="5256350"/>
            <a:ext cx="935578" cy="55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010</a:t>
            </a:r>
            <a:endParaRPr lang="ru-RU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636464" y="5256350"/>
            <a:ext cx="935578" cy="55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040</a:t>
            </a:r>
            <a:endParaRPr lang="ru-RU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155703" y="5256350"/>
            <a:ext cx="935578" cy="55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060</a:t>
            </a:r>
            <a:endParaRPr lang="ru-RU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674942" y="5256350"/>
            <a:ext cx="935578" cy="55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080</a:t>
            </a:r>
            <a:endParaRPr lang="ru-RU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5" name="Заголовок 2"/>
          <p:cNvSpPr>
            <a:spLocks noGrp="1"/>
          </p:cNvSpPr>
          <p:nvPr>
            <p:ph type="title"/>
          </p:nvPr>
        </p:nvSpPr>
        <p:spPr>
          <a:xfrm>
            <a:off x="5963379" y="748141"/>
            <a:ext cx="5915024" cy="1985534"/>
          </a:xfrm>
        </p:spPr>
        <p:txBody>
          <a:bodyPr/>
          <a:lstStyle/>
          <a:p>
            <a:r>
              <a:rPr lang="ru-RU" dirty="0"/>
              <a:t>Сроки </a:t>
            </a:r>
            <a:r>
              <a:rPr lang="ru-RU" dirty="0" smtClean="0"/>
              <a:t>поставки</a:t>
            </a:r>
            <a:br>
              <a:rPr lang="ru-RU" dirty="0" smtClean="0"/>
            </a:br>
            <a:r>
              <a:rPr lang="ru-RU" dirty="0" smtClean="0"/>
              <a:t>материала – </a:t>
            </a:r>
            <a:r>
              <a:rPr lang="ru-RU" dirty="0" smtClean="0">
                <a:solidFill>
                  <a:srgbClr val="92D050"/>
                </a:solidFill>
              </a:rPr>
              <a:t>конец </a:t>
            </a:r>
            <a:r>
              <a:rPr lang="ru-RU" dirty="0">
                <a:solidFill>
                  <a:srgbClr val="92D050"/>
                </a:solidFill>
              </a:rPr>
              <a:t>июня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2811229" y="-39167"/>
            <a:ext cx="462560" cy="6923437"/>
          </a:xfrm>
          <a:prstGeom prst="rect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>
            <a:off x="3457848" y="-39167"/>
            <a:ext cx="296950" cy="6923437"/>
          </a:xfrm>
          <a:prstGeom prst="rect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3918374" y="-39167"/>
            <a:ext cx="154148" cy="6923437"/>
          </a:xfrm>
          <a:prstGeom prst="rect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/>
          <p:cNvGrpSpPr/>
          <p:nvPr/>
        </p:nvGrpSpPr>
        <p:grpSpPr>
          <a:xfrm>
            <a:off x="-720473" y="1078896"/>
            <a:ext cx="1228758" cy="1388079"/>
            <a:chOff x="8982075" y="4752975"/>
            <a:chExt cx="1584327" cy="1789751"/>
          </a:xfrm>
          <a:solidFill>
            <a:schemeClr val="bg1">
              <a:lumMod val="85000"/>
            </a:schemeClr>
          </a:solidFill>
        </p:grpSpPr>
        <p:sp>
          <p:nvSpPr>
            <p:cNvPr id="97" name="Овал 96"/>
            <p:cNvSpPr/>
            <p:nvPr/>
          </p:nvSpPr>
          <p:spPr>
            <a:xfrm>
              <a:off x="8982075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9332913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9683751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10034589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0385427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8982075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9332913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9683751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0034589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0385427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8982075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9332913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9683751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0034589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10385427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8982075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9332913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9683751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10034589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10385427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8982075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9332913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9683751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10034589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0385427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1554197" y="4359274"/>
            <a:ext cx="1228759" cy="1388079"/>
            <a:chOff x="8982075" y="4752975"/>
            <a:chExt cx="1584328" cy="1789751"/>
          </a:xfrm>
          <a:solidFill>
            <a:srgbClr val="A2E254"/>
          </a:solidFill>
        </p:grpSpPr>
        <p:sp>
          <p:nvSpPr>
            <p:cNvPr id="158" name="Овал 157"/>
            <p:cNvSpPr/>
            <p:nvPr/>
          </p:nvSpPr>
          <p:spPr>
            <a:xfrm>
              <a:off x="8982075" y="4752975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9332913" y="4752975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9683751" y="4752975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0034589" y="4752975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0385427" y="4752975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Овал 162"/>
            <p:cNvSpPr/>
            <p:nvPr/>
          </p:nvSpPr>
          <p:spPr>
            <a:xfrm>
              <a:off x="8982075" y="5155169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Овал 163"/>
            <p:cNvSpPr/>
            <p:nvPr/>
          </p:nvSpPr>
          <p:spPr>
            <a:xfrm>
              <a:off x="9332913" y="5155169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9683751" y="5155169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0034589" y="5155169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10385428" y="5155169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8982075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9332913" y="5557363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9683751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10034589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10385427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8982075" y="5959557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9332913" y="5959557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Овал 174"/>
            <p:cNvSpPr/>
            <p:nvPr/>
          </p:nvSpPr>
          <p:spPr>
            <a:xfrm>
              <a:off x="9683751" y="5959557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Овал 175"/>
            <p:cNvSpPr/>
            <p:nvPr/>
          </p:nvSpPr>
          <p:spPr>
            <a:xfrm>
              <a:off x="10034589" y="5959557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Овал 176"/>
            <p:cNvSpPr/>
            <p:nvPr/>
          </p:nvSpPr>
          <p:spPr>
            <a:xfrm>
              <a:off x="10385427" y="5959557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Овал 177"/>
            <p:cNvSpPr/>
            <p:nvPr/>
          </p:nvSpPr>
          <p:spPr>
            <a:xfrm>
              <a:off x="8982075" y="6361751"/>
              <a:ext cx="180975" cy="180975"/>
            </a:xfrm>
            <a:prstGeom prst="ellipse">
              <a:avLst/>
            </a:prstGeom>
            <a:solidFill>
              <a:srgbClr val="6BCA0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Овал 178"/>
            <p:cNvSpPr/>
            <p:nvPr/>
          </p:nvSpPr>
          <p:spPr>
            <a:xfrm>
              <a:off x="9332913" y="6361751"/>
              <a:ext cx="180975" cy="180975"/>
            </a:xfrm>
            <a:prstGeom prst="ellipse">
              <a:avLst/>
            </a:prstGeom>
            <a:solidFill>
              <a:srgbClr val="6BCA0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Овал 179"/>
            <p:cNvSpPr/>
            <p:nvPr/>
          </p:nvSpPr>
          <p:spPr>
            <a:xfrm>
              <a:off x="9683751" y="6361751"/>
              <a:ext cx="180975" cy="180975"/>
            </a:xfrm>
            <a:prstGeom prst="ellipse">
              <a:avLst/>
            </a:prstGeom>
            <a:solidFill>
              <a:srgbClr val="6BCA0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Овал 180"/>
            <p:cNvSpPr/>
            <p:nvPr/>
          </p:nvSpPr>
          <p:spPr>
            <a:xfrm>
              <a:off x="10034589" y="6361751"/>
              <a:ext cx="180975" cy="180975"/>
            </a:xfrm>
            <a:prstGeom prst="ellipse">
              <a:avLst/>
            </a:prstGeom>
            <a:solidFill>
              <a:srgbClr val="6BCA0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Овал 181"/>
            <p:cNvSpPr/>
            <p:nvPr/>
          </p:nvSpPr>
          <p:spPr>
            <a:xfrm>
              <a:off x="10385425" y="6361751"/>
              <a:ext cx="180975" cy="180975"/>
            </a:xfrm>
            <a:prstGeom prst="ellipse">
              <a:avLst/>
            </a:prstGeom>
            <a:solidFill>
              <a:srgbClr val="6BCA0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264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5111750" y="2267103"/>
            <a:ext cx="62724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При производстве в состав материала добавлен антисептик, который препятствует распространению микробов и бактерий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95" name="Заголовок 2"/>
          <p:cNvSpPr>
            <a:spLocks noGrp="1"/>
          </p:cNvSpPr>
          <p:nvPr>
            <p:ph type="title"/>
          </p:nvPr>
        </p:nvSpPr>
        <p:spPr>
          <a:xfrm>
            <a:off x="5111750" y="748141"/>
            <a:ext cx="6610350" cy="1985534"/>
          </a:xfrm>
        </p:spPr>
        <p:txBody>
          <a:bodyPr/>
          <a:lstStyle/>
          <a:p>
            <a:r>
              <a:rPr lang="ru-RU" dirty="0"/>
              <a:t>Сроки </a:t>
            </a:r>
            <a:r>
              <a:rPr lang="ru-RU" dirty="0" smtClean="0"/>
              <a:t>службы –</a:t>
            </a:r>
            <a:br>
              <a:rPr lang="ru-RU" dirty="0" smtClean="0"/>
            </a:br>
            <a:r>
              <a:rPr lang="ru-RU" dirty="0" smtClean="0">
                <a:solidFill>
                  <a:srgbClr val="92D050"/>
                </a:solidFill>
              </a:rPr>
              <a:t>10 лет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473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11750" y="4946803"/>
            <a:ext cx="6272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Согласно </a:t>
            </a:r>
            <a:r>
              <a:rPr lang="ru-RU" sz="3200" dirty="0"/>
              <a:t>тестированию, при попадании на материал бактерий, они уничтожаются до 99</a:t>
            </a:r>
            <a:r>
              <a:rPr lang="ru-RU" sz="3200" dirty="0" smtClean="0"/>
              <a:t>%.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 rot="2700000">
            <a:off x="4437811" y="2465724"/>
            <a:ext cx="269323" cy="269323"/>
          </a:xfrm>
          <a:prstGeom prst="rect">
            <a:avLst/>
          </a:prstGeom>
          <a:noFill/>
          <a:ln w="38100">
            <a:solidFill>
              <a:srgbClr val="6BC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700000">
            <a:off x="4437811" y="5104149"/>
            <a:ext cx="269323" cy="269323"/>
          </a:xfrm>
          <a:prstGeom prst="rect">
            <a:avLst/>
          </a:prstGeom>
          <a:noFill/>
          <a:ln w="38100">
            <a:solidFill>
              <a:srgbClr val="6BC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-39167"/>
            <a:ext cx="4572473" cy="6923437"/>
          </a:xfrm>
          <a:prstGeom prst="rect">
            <a:avLst/>
          </a:prstGeom>
          <a:solidFill>
            <a:srgbClr val="6BCA0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629400" y="-1067"/>
            <a:ext cx="5372100" cy="69234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948212" y="-378373"/>
            <a:ext cx="1186121" cy="1339914"/>
            <a:chOff x="8982075" y="4752975"/>
            <a:chExt cx="1584327" cy="17897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" name="Овал 9"/>
            <p:cNvSpPr/>
            <p:nvPr/>
          </p:nvSpPr>
          <p:spPr>
            <a:xfrm>
              <a:off x="8982075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9332913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9683751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0034589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0385427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8982075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9332913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9683751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0034589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0385427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8982075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9332913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9683751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0034589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0385427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8982075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9332913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9683751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0034589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0385427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8982075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9332913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9683751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0034589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0385427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173376" y="-39167"/>
            <a:ext cx="462560" cy="6923437"/>
          </a:xfrm>
          <a:prstGeom prst="rect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2001500" y="0"/>
            <a:ext cx="190500" cy="6858000"/>
          </a:xfrm>
          <a:prstGeom prst="rect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19995" y="-39167"/>
            <a:ext cx="296950" cy="6923437"/>
          </a:xfrm>
          <a:prstGeom prst="rect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280521" y="-39167"/>
            <a:ext cx="154148" cy="6923437"/>
          </a:xfrm>
          <a:prstGeom prst="rect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51" y="2276475"/>
            <a:ext cx="2639680" cy="41606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33" y="196170"/>
            <a:ext cx="2639680" cy="4160610"/>
          </a:xfrm>
          <a:prstGeom prst="rect">
            <a:avLst/>
          </a:prstGeom>
        </p:spPr>
      </p:pic>
      <p:sp>
        <p:nvSpPr>
          <p:cNvPr id="95" name="Заголовок 2"/>
          <p:cNvSpPr>
            <a:spLocks noGrp="1"/>
          </p:cNvSpPr>
          <p:nvPr>
            <p:ph type="title"/>
          </p:nvPr>
        </p:nvSpPr>
        <p:spPr>
          <a:xfrm>
            <a:off x="6954787" y="1655315"/>
            <a:ext cx="4960375" cy="1985534"/>
          </a:xfrm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Документы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по </a:t>
            </a:r>
            <a:r>
              <a:rPr lang="ru-RU" dirty="0">
                <a:solidFill>
                  <a:schemeClr val="bg1"/>
                </a:solidFill>
              </a:rPr>
              <a:t>испытанию </a:t>
            </a:r>
            <a:r>
              <a:rPr lang="ru-RU" dirty="0">
                <a:solidFill>
                  <a:srgbClr val="92D050"/>
                </a:solidFill>
              </a:rPr>
              <a:t>материала</a:t>
            </a:r>
          </a:p>
        </p:txBody>
      </p:sp>
      <p:grpSp>
        <p:nvGrpSpPr>
          <p:cNvPr id="92" name="Группа 91"/>
          <p:cNvGrpSpPr/>
          <p:nvPr/>
        </p:nvGrpSpPr>
        <p:grpSpPr>
          <a:xfrm>
            <a:off x="2163948" y="6328975"/>
            <a:ext cx="1228759" cy="1388079"/>
            <a:chOff x="8982075" y="4752975"/>
            <a:chExt cx="1584328" cy="1789751"/>
          </a:xfrm>
          <a:solidFill>
            <a:srgbClr val="A2E254"/>
          </a:solidFill>
        </p:grpSpPr>
        <p:sp>
          <p:nvSpPr>
            <p:cNvPr id="93" name="Овал 92"/>
            <p:cNvSpPr/>
            <p:nvPr/>
          </p:nvSpPr>
          <p:spPr>
            <a:xfrm>
              <a:off x="8982075" y="4752975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9332913" y="4752975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9683751" y="4752975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10034589" y="4752975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10385427" y="4752975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8982075" y="5155169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9332913" y="5155169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9683751" y="5155169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0034589" y="5155169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10385428" y="5155169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8982075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9332913" y="5557363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9683751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10034589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10385427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8982075" y="5959557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9332913" y="5959557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9683751" y="5959557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10034589" y="5959557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0385427" y="5959557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8982075" y="6361751"/>
              <a:ext cx="180975" cy="180975"/>
            </a:xfrm>
            <a:prstGeom prst="ellipse">
              <a:avLst/>
            </a:prstGeom>
            <a:solidFill>
              <a:srgbClr val="6BCA0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9332913" y="6361751"/>
              <a:ext cx="180975" cy="180975"/>
            </a:xfrm>
            <a:prstGeom prst="ellipse">
              <a:avLst/>
            </a:prstGeom>
            <a:solidFill>
              <a:srgbClr val="6BCA0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9683751" y="6361751"/>
              <a:ext cx="180975" cy="180975"/>
            </a:xfrm>
            <a:prstGeom prst="ellipse">
              <a:avLst/>
            </a:prstGeom>
            <a:solidFill>
              <a:srgbClr val="6BCA0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0034589" y="6361751"/>
              <a:ext cx="180975" cy="180975"/>
            </a:xfrm>
            <a:prstGeom prst="ellipse">
              <a:avLst/>
            </a:prstGeom>
            <a:solidFill>
              <a:srgbClr val="6BCA0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0385425" y="6361751"/>
              <a:ext cx="180975" cy="180975"/>
            </a:xfrm>
            <a:prstGeom prst="ellipse">
              <a:avLst/>
            </a:prstGeom>
            <a:solidFill>
              <a:srgbClr val="6BCA0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569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629400" y="-1067"/>
            <a:ext cx="5372100" cy="69234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948212" y="-378373"/>
            <a:ext cx="1186121" cy="1339914"/>
            <a:chOff x="8982075" y="4752975"/>
            <a:chExt cx="1584327" cy="17897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" name="Овал 9"/>
            <p:cNvSpPr/>
            <p:nvPr/>
          </p:nvSpPr>
          <p:spPr>
            <a:xfrm>
              <a:off x="8982075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9332913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9683751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0034589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0385427" y="4752975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8982075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9332913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9683751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0034589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0385427" y="5155169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8982075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9332913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9683751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0034589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0385427" y="5557363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8982075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9332913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9683751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0034589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0385427" y="5959557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8982075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9332913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9683751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0034589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0385427" y="6361751"/>
              <a:ext cx="180975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173376" y="-39167"/>
            <a:ext cx="462560" cy="6923437"/>
          </a:xfrm>
          <a:prstGeom prst="rect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2001500" y="0"/>
            <a:ext cx="190500" cy="6858000"/>
          </a:xfrm>
          <a:prstGeom prst="rect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rot="2700000">
            <a:off x="4481504" y="5905500"/>
            <a:ext cx="428625" cy="428625"/>
          </a:xfrm>
          <a:prstGeom prst="rect">
            <a:avLst/>
          </a:prstGeom>
          <a:noFill/>
          <a:ln w="76200">
            <a:solidFill>
              <a:srgbClr val="6BC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19995" y="-39167"/>
            <a:ext cx="296950" cy="6923437"/>
          </a:xfrm>
          <a:prstGeom prst="rect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280521" y="-39167"/>
            <a:ext cx="154148" cy="6923437"/>
          </a:xfrm>
          <a:prstGeom prst="rect">
            <a:avLst/>
          </a:prstGeom>
          <a:solidFill>
            <a:srgbClr val="6BC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Заголовок 2"/>
          <p:cNvSpPr>
            <a:spLocks noGrp="1"/>
          </p:cNvSpPr>
          <p:nvPr>
            <p:ph type="title"/>
          </p:nvPr>
        </p:nvSpPr>
        <p:spPr>
          <a:xfrm>
            <a:off x="1918484" y="924291"/>
            <a:ext cx="4960375" cy="1985534"/>
          </a:xfrm>
        </p:spPr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21" y="1127158"/>
            <a:ext cx="5508171" cy="5508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69" y="174171"/>
            <a:ext cx="5508171" cy="5508171"/>
          </a:xfrm>
          <a:prstGeom prst="rect">
            <a:avLst/>
          </a:prstGeom>
        </p:spPr>
      </p:pic>
      <p:grpSp>
        <p:nvGrpSpPr>
          <p:cNvPr id="92" name="Группа 91"/>
          <p:cNvGrpSpPr/>
          <p:nvPr/>
        </p:nvGrpSpPr>
        <p:grpSpPr>
          <a:xfrm rot="10800000">
            <a:off x="2190289" y="5890825"/>
            <a:ext cx="1228759" cy="1388079"/>
            <a:chOff x="8982075" y="4752975"/>
            <a:chExt cx="1584328" cy="1789751"/>
          </a:xfrm>
          <a:solidFill>
            <a:srgbClr val="A2E254"/>
          </a:solidFill>
        </p:grpSpPr>
        <p:sp>
          <p:nvSpPr>
            <p:cNvPr id="93" name="Овал 92"/>
            <p:cNvSpPr/>
            <p:nvPr/>
          </p:nvSpPr>
          <p:spPr>
            <a:xfrm>
              <a:off x="8982075" y="4752975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9332913" y="4752975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9683751" y="4752975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10034589" y="4752975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10385427" y="4752975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8982075" y="5155169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9332913" y="5155169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9683751" y="5155169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0034589" y="5155169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10385428" y="5155169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8982075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9332913" y="5557363"/>
              <a:ext cx="180975" cy="1809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9683751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10034589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10385427" y="5557363"/>
              <a:ext cx="180975" cy="180975"/>
            </a:xfrm>
            <a:prstGeom prst="ellipse">
              <a:avLst/>
            </a:prstGeom>
            <a:solidFill>
              <a:srgbClr val="6BC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8982075" y="5959557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9332913" y="5959557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9683751" y="5959557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10034589" y="5959557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0385427" y="5959557"/>
              <a:ext cx="180975" cy="180975"/>
            </a:xfrm>
            <a:prstGeom prst="ellipse">
              <a:avLst/>
            </a:prstGeom>
            <a:solidFill>
              <a:srgbClr val="6BCA0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8982075" y="6361751"/>
              <a:ext cx="180975" cy="180975"/>
            </a:xfrm>
            <a:prstGeom prst="ellipse">
              <a:avLst/>
            </a:prstGeom>
            <a:solidFill>
              <a:srgbClr val="6BCA0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9332913" y="6361751"/>
              <a:ext cx="180975" cy="180975"/>
            </a:xfrm>
            <a:prstGeom prst="ellipse">
              <a:avLst/>
            </a:prstGeom>
            <a:solidFill>
              <a:srgbClr val="6BCA0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9683751" y="6361751"/>
              <a:ext cx="180975" cy="180975"/>
            </a:xfrm>
            <a:prstGeom prst="ellipse">
              <a:avLst/>
            </a:prstGeom>
            <a:solidFill>
              <a:srgbClr val="6BCA0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0034589" y="6361751"/>
              <a:ext cx="180975" cy="180975"/>
            </a:xfrm>
            <a:prstGeom prst="ellipse">
              <a:avLst/>
            </a:prstGeom>
            <a:solidFill>
              <a:srgbClr val="6BCA0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0385425" y="6361751"/>
              <a:ext cx="180975" cy="180975"/>
            </a:xfrm>
            <a:prstGeom prst="ellipse">
              <a:avLst/>
            </a:prstGeom>
            <a:solidFill>
              <a:srgbClr val="6BCA0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804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48</Words>
  <Application>Microsoft Office PowerPoint</Application>
  <PresentationFormat>Широкоэкранный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Тема Office</vt:lpstr>
      <vt:lpstr>Презентация PowerPoint</vt:lpstr>
      <vt:lpstr>Сроки поставки материала – конец июня</vt:lpstr>
      <vt:lpstr>Сроки службы – 10 лет</vt:lpstr>
      <vt:lpstr>Документы по испытанию материала</vt:lpstr>
      <vt:lpstr>ПРИМЕРЫ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Бодров Василий</cp:lastModifiedBy>
  <cp:revision>324</cp:revision>
  <dcterms:created xsi:type="dcterms:W3CDTF">2020-12-20T14:32:32Z</dcterms:created>
  <dcterms:modified xsi:type="dcterms:W3CDTF">2021-04-06T13:37:11Z</dcterms:modified>
</cp:coreProperties>
</file>