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10691813" cy="755967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1339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3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BEEC-4079-46AC-8D5F-465EF4475EEC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D2C-D029-4D5A-B3F1-3B47192AC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28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BEEC-4079-46AC-8D5F-465EF4475EEC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D2C-D029-4D5A-B3F1-3B47192AC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59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BEEC-4079-46AC-8D5F-465EF4475EEC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D2C-D029-4D5A-B3F1-3B47192AC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30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BEEC-4079-46AC-8D5F-465EF4475EEC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D2C-D029-4D5A-B3F1-3B47192AC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36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BEEC-4079-46AC-8D5F-465EF4475EEC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D2C-D029-4D5A-B3F1-3B47192AC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0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BEEC-4079-46AC-8D5F-465EF4475EEC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D2C-D029-4D5A-B3F1-3B47192AC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9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BEEC-4079-46AC-8D5F-465EF4475EEC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D2C-D029-4D5A-B3F1-3B47192AC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9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BEEC-4079-46AC-8D5F-465EF4475EEC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D2C-D029-4D5A-B3F1-3B47192AC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82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BEEC-4079-46AC-8D5F-465EF4475EEC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D2C-D029-4D5A-B3F1-3B47192AC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74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BEEC-4079-46AC-8D5F-465EF4475EEC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D2C-D029-4D5A-B3F1-3B47192AC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23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BEEC-4079-46AC-8D5F-465EF4475EEC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8D2C-D029-4D5A-B3F1-3B47192AC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23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DBEEC-4079-46AC-8D5F-465EF4475EEC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08D2C-D029-4D5A-B3F1-3B47192AC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43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0488"/>
            <a:ext cx="10691813" cy="7560607"/>
          </a:xfrm>
          <a:prstGeom prst="rect">
            <a:avLst/>
          </a:prstGeom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58982" y="5878590"/>
            <a:ext cx="2983596" cy="1187502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chemeClr val="bg1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Spark</a:t>
            </a:r>
            <a:endParaRPr lang="ru-RU" sz="7200" dirty="0">
              <a:solidFill>
                <a:schemeClr val="bg1"/>
              </a:solidFill>
              <a:latin typeface="DIN Pro Cond Bold" panose="020B0806020101010102" pitchFamily="34" charset="-52"/>
              <a:cs typeface="DIN Pro Cond Bold" panose="020B0806020101010102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4993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488"/>
            <a:ext cx="10946420" cy="774065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3130" y="6416008"/>
            <a:ext cx="8665939" cy="1135276"/>
          </a:xfr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  <a:spcBef>
                <a:spcPts val="1200"/>
              </a:spcBef>
            </a:pPr>
            <a:r>
              <a:rPr lang="ru-RU" kern="700" dirty="0" smtClean="0">
                <a:solidFill>
                  <a:schemeClr val="accent6">
                    <a:lumMod val="50000"/>
                  </a:schemeClr>
                </a:solidFill>
                <a:latin typeface="DIN Pro Cond Black" panose="020B0A06020101010102" pitchFamily="34" charset="-52"/>
                <a:cs typeface="DIN Pro Cond Black" panose="020B0A06020101010102" pitchFamily="34" charset="-52"/>
              </a:rPr>
              <a:t>Коллекция </a:t>
            </a:r>
            <a:r>
              <a:rPr lang="ru-RU" kern="700" dirty="0" err="1" smtClean="0">
                <a:solidFill>
                  <a:schemeClr val="accent6">
                    <a:lumMod val="50000"/>
                  </a:schemeClr>
                </a:solidFill>
                <a:latin typeface="DIN Pro Cond Black" panose="020B0A06020101010102" pitchFamily="34" charset="-52"/>
                <a:cs typeface="DIN Pro Cond Black" panose="020B0A06020101010102" pitchFamily="34" charset="-52"/>
              </a:rPr>
              <a:t>Spark</a:t>
            </a:r>
            <a:r>
              <a:rPr lang="ru-RU" kern="700" dirty="0" smtClean="0">
                <a:solidFill>
                  <a:schemeClr val="accent6">
                    <a:lumMod val="50000"/>
                  </a:schemeClr>
                </a:solidFill>
                <a:latin typeface="DIN Pro Cond Black" panose="020B0A06020101010102" pitchFamily="34" charset="-52"/>
                <a:cs typeface="DIN Pro Cond Black" panose="020B0A06020101010102" pitchFamily="34" charset="-52"/>
              </a:rPr>
              <a:t> </a:t>
            </a:r>
            <a:r>
              <a:rPr lang="en-US" kern="7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000" kern="700" dirty="0">
                <a:latin typeface="DIN Pro Cond Light" panose="020B0506020101010102" pitchFamily="34" charset="-52"/>
                <a:cs typeface="DIN Pro Cond Light" panose="020B0506020101010102" pitchFamily="34" charset="-52"/>
              </a:rPr>
              <a:t>материал </a:t>
            </a:r>
            <a:r>
              <a:rPr lang="ru-RU" sz="2000" kern="700" dirty="0">
                <a:latin typeface="DIN Pro Cond Light" panose="020B0506020101010102" pitchFamily="34" charset="-52"/>
                <a:cs typeface="DIN Pro Cond Light" panose="020B0506020101010102" pitchFamily="34" charset="-52"/>
              </a:rPr>
              <a:t>обложки софт </a:t>
            </a:r>
            <a:r>
              <a:rPr lang="ru-RU" sz="2000" kern="700" dirty="0" err="1">
                <a:latin typeface="DIN Pro Cond Light" panose="020B0506020101010102" pitchFamily="34" charset="-52"/>
                <a:cs typeface="DIN Pro Cond Light" panose="020B0506020101010102" pitchFamily="34" charset="-52"/>
              </a:rPr>
              <a:t>тач</a:t>
            </a:r>
            <a:r>
              <a:rPr lang="ru-RU" sz="2000" kern="700" dirty="0">
                <a:latin typeface="DIN Pro Cond Light" panose="020B0506020101010102" pitchFamily="34" charset="-52"/>
                <a:cs typeface="DIN Pro Cond Light" panose="020B0506020101010102" pitchFamily="34" charset="-52"/>
              </a:rPr>
              <a:t> (</a:t>
            </a:r>
            <a:r>
              <a:rPr lang="ru-RU" sz="2000" kern="700" dirty="0" err="1">
                <a:latin typeface="DIN Pro Cond Light" panose="020B0506020101010102" pitchFamily="34" charset="-52"/>
                <a:cs typeface="DIN Pro Cond Light" panose="020B0506020101010102" pitchFamily="34" charset="-52"/>
              </a:rPr>
              <a:t>Alpha</a:t>
            </a:r>
            <a:r>
              <a:rPr lang="ru-RU" sz="2000" kern="700" dirty="0">
                <a:latin typeface="DIN Pro Cond Light" panose="020B0506020101010102" pitchFamily="34" charset="-52"/>
                <a:cs typeface="DIN Pro Cond Light" panose="020B0506020101010102" pitchFamily="34" charset="-52"/>
              </a:rPr>
              <a:t>). </a:t>
            </a:r>
          </a:p>
          <a:p>
            <a:pPr algn="l">
              <a:lnSpc>
                <a:spcPct val="50000"/>
              </a:lnSpc>
              <a:spcBef>
                <a:spcPts val="1200"/>
              </a:spcBef>
            </a:pPr>
            <a:r>
              <a:rPr lang="ru-RU" sz="2000" kern="700" dirty="0">
                <a:latin typeface="DIN Pro Cond Light" panose="020B0506020101010102" pitchFamily="34" charset="-52"/>
                <a:cs typeface="DIN Pro Cond Light" panose="020B0506020101010102" pitchFamily="34" charset="-52"/>
              </a:rPr>
              <a:t>Необычайно приятная бархатистая фактура.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-90488"/>
            <a:ext cx="886408" cy="7740650"/>
          </a:xfrm>
          <a:prstGeom prst="rect">
            <a:avLst/>
          </a:prstGeom>
          <a:gradFill flip="none" rotWithShape="1">
            <a:gsLst>
              <a:gs pos="0">
                <a:srgbClr val="385723">
                  <a:shade val="30000"/>
                  <a:satMod val="115000"/>
                </a:srgbClr>
              </a:gs>
              <a:gs pos="50000">
                <a:srgbClr val="385723">
                  <a:shade val="67500"/>
                  <a:satMod val="115000"/>
                </a:srgbClr>
              </a:gs>
              <a:gs pos="100000">
                <a:srgbClr val="385723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53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" y="-90488"/>
            <a:ext cx="10946421" cy="7740650"/>
          </a:xfrm>
          <a:prstGeom prst="rect">
            <a:avLst/>
          </a:prstGeom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6496304" y="5859929"/>
            <a:ext cx="2983596" cy="1187502"/>
          </a:xfrm>
          <a:prstGeom prst="rect">
            <a:avLst/>
          </a:prstGeom>
        </p:spPr>
        <p:txBody>
          <a:bodyPr>
            <a:normAutofit/>
          </a:bodyPr>
          <a:lstStyle>
            <a:lvl1pPr marL="258021" indent="-258021" algn="l" defTabSz="1032083" rtl="0" eaLnBrk="1" latinLnBrk="0" hangingPunct="1">
              <a:lnSpc>
                <a:spcPct val="90000"/>
              </a:lnSpc>
              <a:spcBef>
                <a:spcPts val="1129"/>
              </a:spcBef>
              <a:buFont typeface="Arial" panose="020B0604020202020204" pitchFamily="34" charset="0"/>
              <a:buChar char="•"/>
              <a:defRPr sz="3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062" indent="-258021" algn="l" defTabSz="1032083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7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0104" indent="-258021" algn="l" defTabSz="1032083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2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6146" indent="-258021" algn="l" defTabSz="1032083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22187" indent="-258021" algn="l" defTabSz="1032083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38229" indent="-258021" algn="l" defTabSz="1032083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4271" indent="-258021" algn="l" defTabSz="1032083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70312" indent="-258021" algn="l" defTabSz="1032083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6354" indent="-258021" algn="l" defTabSz="1032083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dirty="0">
                <a:solidFill>
                  <a:schemeClr val="bg1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Star</a:t>
            </a:r>
            <a:endParaRPr lang="ru-RU" sz="7200" dirty="0">
              <a:solidFill>
                <a:schemeClr val="bg1"/>
              </a:solidFill>
              <a:latin typeface="DIN Pro Cond Bold" panose="020B0806020101010102" pitchFamily="34" charset="-52"/>
              <a:cs typeface="DIN Pro Cond Bold" panose="020B0806020101010102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298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7"/>
            <a:ext cx="10819118" cy="7650629"/>
          </a:xfrm>
          <a:prstGeom prst="rect">
            <a:avLst/>
          </a:prstGeom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1317815" y="6514886"/>
            <a:ext cx="8992512" cy="11352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58021" indent="-258021" algn="l" defTabSz="1032083" rtl="0" eaLnBrk="1" latinLnBrk="0" hangingPunct="1">
              <a:lnSpc>
                <a:spcPct val="90000"/>
              </a:lnSpc>
              <a:spcBef>
                <a:spcPts val="1129"/>
              </a:spcBef>
              <a:buFont typeface="Arial" panose="020B0604020202020204" pitchFamily="34" charset="0"/>
              <a:buChar char="•"/>
              <a:defRPr sz="3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062" indent="-258021" algn="l" defTabSz="1032083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7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0104" indent="-258021" algn="l" defTabSz="1032083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2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6146" indent="-258021" algn="l" defTabSz="1032083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22187" indent="-258021" algn="l" defTabSz="1032083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38229" indent="-258021" algn="l" defTabSz="1032083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4271" indent="-258021" algn="l" defTabSz="1032083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70312" indent="-258021" algn="l" defTabSz="1032083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6354" indent="-258021" algn="l" defTabSz="1032083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Char char="•"/>
              <a:defRPr sz="2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1200"/>
              </a:spcBef>
              <a:buNone/>
            </a:pPr>
            <a:r>
              <a:rPr lang="ru-RU" kern="700" dirty="0">
                <a:solidFill>
                  <a:srgbClr val="7D1339"/>
                </a:solidFill>
                <a:latin typeface="DIN Pro Cond Black" panose="020B0A06020101010102" pitchFamily="34" charset="-52"/>
                <a:cs typeface="DIN Pro Cond Black" panose="020B0A06020101010102" pitchFamily="34" charset="-52"/>
              </a:rPr>
              <a:t>Коллекция S</a:t>
            </a:r>
            <a:r>
              <a:rPr lang="en-US" kern="700" dirty="0">
                <a:solidFill>
                  <a:srgbClr val="7D1339"/>
                </a:solidFill>
                <a:latin typeface="DIN Pro Cond Black" panose="020B0A06020101010102" pitchFamily="34" charset="-52"/>
                <a:cs typeface="DIN Pro Cond Black" panose="020B0A06020101010102" pitchFamily="34" charset="-52"/>
              </a:rPr>
              <a:t>tar</a:t>
            </a:r>
            <a:r>
              <a:rPr lang="ru-RU" kern="700" dirty="0">
                <a:solidFill>
                  <a:srgbClr val="7D1339"/>
                </a:solidFill>
                <a:latin typeface="DIN Pro Cond Black" panose="020B0A06020101010102" pitchFamily="34" charset="-52"/>
                <a:cs typeface="DIN Pro Cond Black" panose="020B0A06020101010102" pitchFamily="34" charset="-52"/>
              </a:rPr>
              <a:t> </a:t>
            </a:r>
            <a:r>
              <a:rPr lang="en-US" kern="700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000" kern="700" dirty="0">
                <a:latin typeface="DIN Pro Cond Light" panose="020B0506020101010102" pitchFamily="34" charset="-52"/>
                <a:cs typeface="DIN Pro Cond Light" panose="020B0506020101010102" pitchFamily="34" charset="-52"/>
              </a:rPr>
              <a:t>материал обложки софт </a:t>
            </a:r>
            <a:r>
              <a:rPr lang="ru-RU" sz="2000" kern="700" dirty="0" err="1">
                <a:latin typeface="DIN Pro Cond Light" panose="020B0506020101010102" pitchFamily="34" charset="-52"/>
                <a:cs typeface="DIN Pro Cond Light" panose="020B0506020101010102" pitchFamily="34" charset="-52"/>
              </a:rPr>
              <a:t>тач</a:t>
            </a:r>
            <a:r>
              <a:rPr lang="ru-RU" sz="2000" kern="700" dirty="0">
                <a:latin typeface="DIN Pro Cond Light" panose="020B0506020101010102" pitchFamily="34" charset="-52"/>
                <a:cs typeface="DIN Pro Cond Light" panose="020B0506020101010102" pitchFamily="34" charset="-52"/>
              </a:rPr>
              <a:t>. Необычайно </a:t>
            </a:r>
            <a:r>
              <a:rPr lang="ru-RU" sz="2000" kern="700" dirty="0">
                <a:latin typeface="DIN Pro Cond Light" panose="020B0506020101010102" pitchFamily="34" charset="-52"/>
                <a:cs typeface="DIN Pro Cond Light" panose="020B0506020101010102" pitchFamily="34" charset="-52"/>
              </a:rPr>
              <a:t>приятная </a:t>
            </a:r>
            <a:r>
              <a:rPr lang="ru-RU" sz="2000" kern="700" dirty="0">
                <a:latin typeface="DIN Pro Cond Light" panose="020B0506020101010102" pitchFamily="34" charset="-52"/>
                <a:cs typeface="DIN Pro Cond Light" panose="020B0506020101010102" pitchFamily="34" charset="-52"/>
              </a:rPr>
              <a:t>шелковая фактура. </a:t>
            </a:r>
            <a:endParaRPr lang="en-US" sz="2000" kern="700" dirty="0">
              <a:latin typeface="DIN Pro Cond Light" panose="020B0506020101010102" pitchFamily="34" charset="-52"/>
              <a:cs typeface="DIN Pro Cond Light" panose="020B0506020101010102" pitchFamily="34" charset="-52"/>
            </a:endParaRPr>
          </a:p>
          <a:p>
            <a:pPr marL="0" indent="0">
              <a:lnSpc>
                <a:spcPct val="70000"/>
              </a:lnSpc>
              <a:spcBef>
                <a:spcPts val="1200"/>
              </a:spcBef>
              <a:buNone/>
            </a:pPr>
            <a:r>
              <a:rPr lang="ru-RU" sz="2000" kern="700" dirty="0">
                <a:latin typeface="DIN Pro Cond Light" panose="020B0506020101010102" pitchFamily="34" charset="-52"/>
                <a:cs typeface="DIN Pro Cond Light" panose="020B0506020101010102" pitchFamily="34" charset="-52"/>
              </a:rPr>
              <a:t>В </a:t>
            </a:r>
            <a:r>
              <a:rPr lang="ru-RU" sz="2000" kern="700" dirty="0">
                <a:latin typeface="DIN Pro Cond Light" panose="020B0506020101010102" pitchFamily="34" charset="-52"/>
                <a:cs typeface="DIN Pro Cond Light" panose="020B0506020101010102" pitchFamily="34" charset="-52"/>
              </a:rPr>
              <a:t>коллекции 4 цвета, 3 из которых (синий, бордовый </a:t>
            </a:r>
            <a:r>
              <a:rPr lang="ru-RU" sz="2000" kern="700" dirty="0">
                <a:latin typeface="DIN Pro Cond Light" panose="020B0506020101010102" pitchFamily="34" charset="-52"/>
                <a:cs typeface="DIN Pro Cond Light" panose="020B0506020101010102" pitchFamily="34" charset="-52"/>
              </a:rPr>
              <a:t>и </a:t>
            </a:r>
            <a:r>
              <a:rPr lang="ru-RU" sz="2000" kern="700" dirty="0">
                <a:latin typeface="DIN Pro Cond Light" panose="020B0506020101010102" pitchFamily="34" charset="-52"/>
                <a:cs typeface="DIN Pro Cond Light" panose="020B0506020101010102" pitchFamily="34" charset="-52"/>
              </a:rPr>
              <a:t>серый) являются эксклюзивными для </a:t>
            </a:r>
            <a:r>
              <a:rPr lang="ru-RU" sz="2000" kern="700" dirty="0" err="1">
                <a:latin typeface="DIN Pro Cond Light" panose="020B0506020101010102" pitchFamily="34" charset="-52"/>
                <a:cs typeface="DIN Pro Cond Light" panose="020B0506020101010102" pitchFamily="34" charset="-52"/>
              </a:rPr>
              <a:t>Портобелло</a:t>
            </a:r>
            <a:r>
              <a:rPr lang="ru-RU" sz="2000" kern="700" dirty="0">
                <a:latin typeface="DIN Pro Cond Light" panose="020B0506020101010102" pitchFamily="34" charset="-52"/>
                <a:cs typeface="DIN Pro Cond Light" panose="020B0506020101010102" pitchFamily="34" charset="-52"/>
              </a:rPr>
              <a:t> </a:t>
            </a:r>
            <a:endParaRPr lang="en-US" sz="2000" kern="700" dirty="0">
              <a:latin typeface="DIN Pro Cond Light" panose="020B0506020101010102" pitchFamily="34" charset="-52"/>
              <a:cs typeface="DIN Pro Cond Light" panose="020B0506020101010102" pitchFamily="34" charset="-52"/>
            </a:endParaRPr>
          </a:p>
          <a:p>
            <a:pPr marL="0" indent="0">
              <a:lnSpc>
                <a:spcPct val="70000"/>
              </a:lnSpc>
              <a:spcBef>
                <a:spcPts val="1200"/>
              </a:spcBef>
              <a:buNone/>
            </a:pPr>
            <a:r>
              <a:rPr lang="ru-RU" sz="2000" kern="700" dirty="0">
                <a:latin typeface="DIN Pro Cond Light" panose="020B0506020101010102" pitchFamily="34" charset="-52"/>
                <a:cs typeface="DIN Pro Cond Light" panose="020B0506020101010102" pitchFamily="34" charset="-52"/>
              </a:rPr>
              <a:t>и </a:t>
            </a:r>
            <a:r>
              <a:rPr lang="ru-RU" sz="2000" kern="700" dirty="0">
                <a:latin typeface="DIN Pro Cond Light" panose="020B0506020101010102" pitchFamily="34" charset="-52"/>
                <a:cs typeface="DIN Pro Cond Light" panose="020B0506020101010102" pitchFamily="34" charset="-52"/>
              </a:rPr>
              <a:t>не имеют аналогов.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-90488"/>
            <a:ext cx="886408" cy="7740650"/>
          </a:xfrm>
          <a:prstGeom prst="rect">
            <a:avLst/>
          </a:prstGeom>
          <a:gradFill flip="none" rotWithShape="1">
            <a:gsLst>
              <a:gs pos="0">
                <a:srgbClr val="7D1339">
                  <a:shade val="30000"/>
                  <a:satMod val="115000"/>
                </a:srgbClr>
              </a:gs>
              <a:gs pos="50000">
                <a:srgbClr val="7D1339">
                  <a:shade val="67500"/>
                  <a:satMod val="115000"/>
                </a:srgbClr>
              </a:gs>
              <a:gs pos="100000">
                <a:srgbClr val="7D133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79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55</Words>
  <Application>Microsoft Office PowerPoint</Application>
  <PresentationFormat>Произвольный</PresentationFormat>
  <Paragraphs>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DIN Pro Cond Black</vt:lpstr>
      <vt:lpstr>DIN Pro Cond Bold</vt:lpstr>
      <vt:lpstr>DIN Pro Cond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Короткова Анастасия</dc:creator>
  <cp:lastModifiedBy>Короткова Анастасия</cp:lastModifiedBy>
  <cp:revision>4</cp:revision>
  <dcterms:created xsi:type="dcterms:W3CDTF">2019-09-11T10:48:36Z</dcterms:created>
  <dcterms:modified xsi:type="dcterms:W3CDTF">2019-10-22T10:35:12Z</dcterms:modified>
</cp:coreProperties>
</file>