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8039100" cy="5689600"/>
  <p:notesSz cx="6858000" cy="9144000"/>
  <p:defaultTextStyle>
    <a:defPPr>
      <a:defRPr lang="ru-RU"/>
    </a:defPPr>
    <a:lvl1pPr marL="0" algn="l" defTabSz="7494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4721" algn="l" defTabSz="7494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9442" algn="l" defTabSz="7494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24163" algn="l" defTabSz="7494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98884" algn="l" defTabSz="7494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73606" algn="l" defTabSz="7494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48327" algn="l" defTabSz="7494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23048" algn="l" defTabSz="7494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97769" algn="l" defTabSz="7494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2">
          <p15:clr>
            <a:srgbClr val="A4A3A4"/>
          </p15:clr>
        </p15:guide>
        <p15:guide id="2" pos="25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296" y="58"/>
      </p:cViewPr>
      <p:guideLst>
        <p:guide orient="horz" pos="1792"/>
        <p:guide pos="25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2933" y="1767465"/>
            <a:ext cx="6833235" cy="12195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5866" y="3224108"/>
            <a:ext cx="5627370" cy="14540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9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4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8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73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48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23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9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129F-5B3B-426A-9FEF-47236D3B2D91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151-A2F6-43A3-A442-24E45E34D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0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129F-5B3B-426A-9FEF-47236D3B2D91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151-A2F6-43A3-A442-24E45E34D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5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8347" y="227850"/>
            <a:ext cx="1808798" cy="48545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1957" y="227850"/>
            <a:ext cx="5292407" cy="4854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129F-5B3B-426A-9FEF-47236D3B2D91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151-A2F6-43A3-A442-24E45E34D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96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129F-5B3B-426A-9FEF-47236D3B2D91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151-A2F6-43A3-A442-24E45E34D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5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34" y="3656097"/>
            <a:ext cx="6833235" cy="113001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034" y="2411496"/>
            <a:ext cx="6833235" cy="1244599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47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94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241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88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736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4832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230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977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129F-5B3B-426A-9FEF-47236D3B2D91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151-A2F6-43A3-A442-24E45E34D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8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1955" y="1327576"/>
            <a:ext cx="3550602" cy="375487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86543" y="1327576"/>
            <a:ext cx="3550602" cy="375487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129F-5B3B-426A-9FEF-47236D3B2D91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151-A2F6-43A3-A442-24E45E34D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1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955" y="1273575"/>
            <a:ext cx="3551999" cy="53076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4721" indent="0">
              <a:buNone/>
              <a:defRPr sz="1600" b="1"/>
            </a:lvl2pPr>
            <a:lvl3pPr marL="749442" indent="0">
              <a:buNone/>
              <a:defRPr sz="1500" b="1"/>
            </a:lvl3pPr>
            <a:lvl4pPr marL="1124163" indent="0">
              <a:buNone/>
              <a:defRPr sz="1300" b="1"/>
            </a:lvl4pPr>
            <a:lvl5pPr marL="1498884" indent="0">
              <a:buNone/>
              <a:defRPr sz="1300" b="1"/>
            </a:lvl5pPr>
            <a:lvl6pPr marL="1873606" indent="0">
              <a:buNone/>
              <a:defRPr sz="1300" b="1"/>
            </a:lvl6pPr>
            <a:lvl7pPr marL="2248327" indent="0">
              <a:buNone/>
              <a:defRPr sz="1300" b="1"/>
            </a:lvl7pPr>
            <a:lvl8pPr marL="2623048" indent="0">
              <a:buNone/>
              <a:defRPr sz="1300" b="1"/>
            </a:lvl8pPr>
            <a:lvl9pPr marL="299776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1955" y="1804341"/>
            <a:ext cx="3551999" cy="327810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83753" y="1273575"/>
            <a:ext cx="3553394" cy="53076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4721" indent="0">
              <a:buNone/>
              <a:defRPr sz="1600" b="1"/>
            </a:lvl2pPr>
            <a:lvl3pPr marL="749442" indent="0">
              <a:buNone/>
              <a:defRPr sz="1500" b="1"/>
            </a:lvl3pPr>
            <a:lvl4pPr marL="1124163" indent="0">
              <a:buNone/>
              <a:defRPr sz="1300" b="1"/>
            </a:lvl4pPr>
            <a:lvl5pPr marL="1498884" indent="0">
              <a:buNone/>
              <a:defRPr sz="1300" b="1"/>
            </a:lvl5pPr>
            <a:lvl6pPr marL="1873606" indent="0">
              <a:buNone/>
              <a:defRPr sz="1300" b="1"/>
            </a:lvl6pPr>
            <a:lvl7pPr marL="2248327" indent="0">
              <a:buNone/>
              <a:defRPr sz="1300" b="1"/>
            </a:lvl7pPr>
            <a:lvl8pPr marL="2623048" indent="0">
              <a:buNone/>
              <a:defRPr sz="1300" b="1"/>
            </a:lvl8pPr>
            <a:lvl9pPr marL="299776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83753" y="1804341"/>
            <a:ext cx="3553394" cy="327810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129F-5B3B-426A-9FEF-47236D3B2D91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151-A2F6-43A3-A442-24E45E34D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3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129F-5B3B-426A-9FEF-47236D3B2D91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151-A2F6-43A3-A442-24E45E34D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129F-5B3B-426A-9FEF-47236D3B2D91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151-A2F6-43A3-A442-24E45E34D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8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55" y="226532"/>
            <a:ext cx="2644808" cy="9640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066" y="226532"/>
            <a:ext cx="4494080" cy="485591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1955" y="1190604"/>
            <a:ext cx="2644808" cy="3891845"/>
          </a:xfrm>
        </p:spPr>
        <p:txBody>
          <a:bodyPr/>
          <a:lstStyle>
            <a:lvl1pPr marL="0" indent="0">
              <a:buNone/>
              <a:defRPr sz="1100"/>
            </a:lvl1pPr>
            <a:lvl2pPr marL="374721" indent="0">
              <a:buNone/>
              <a:defRPr sz="1000"/>
            </a:lvl2pPr>
            <a:lvl3pPr marL="749442" indent="0">
              <a:buNone/>
              <a:defRPr sz="800"/>
            </a:lvl3pPr>
            <a:lvl4pPr marL="1124163" indent="0">
              <a:buNone/>
              <a:defRPr sz="700"/>
            </a:lvl4pPr>
            <a:lvl5pPr marL="1498884" indent="0">
              <a:buNone/>
              <a:defRPr sz="700"/>
            </a:lvl5pPr>
            <a:lvl6pPr marL="1873606" indent="0">
              <a:buNone/>
              <a:defRPr sz="700"/>
            </a:lvl6pPr>
            <a:lvl7pPr marL="2248327" indent="0">
              <a:buNone/>
              <a:defRPr sz="700"/>
            </a:lvl7pPr>
            <a:lvl8pPr marL="2623048" indent="0">
              <a:buNone/>
              <a:defRPr sz="700"/>
            </a:lvl8pPr>
            <a:lvl9pPr marL="299776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129F-5B3B-426A-9FEF-47236D3B2D91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151-A2F6-43A3-A442-24E45E34D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0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721" y="3982722"/>
            <a:ext cx="4823460" cy="47018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75721" y="508377"/>
            <a:ext cx="4823460" cy="3413760"/>
          </a:xfrm>
        </p:spPr>
        <p:txBody>
          <a:bodyPr/>
          <a:lstStyle>
            <a:lvl1pPr marL="0" indent="0">
              <a:buNone/>
              <a:defRPr sz="2600"/>
            </a:lvl1pPr>
            <a:lvl2pPr marL="374721" indent="0">
              <a:buNone/>
              <a:defRPr sz="2300"/>
            </a:lvl2pPr>
            <a:lvl3pPr marL="749442" indent="0">
              <a:buNone/>
              <a:defRPr sz="2000"/>
            </a:lvl3pPr>
            <a:lvl4pPr marL="1124163" indent="0">
              <a:buNone/>
              <a:defRPr sz="1600"/>
            </a:lvl4pPr>
            <a:lvl5pPr marL="1498884" indent="0">
              <a:buNone/>
              <a:defRPr sz="1600"/>
            </a:lvl5pPr>
            <a:lvl6pPr marL="1873606" indent="0">
              <a:buNone/>
              <a:defRPr sz="1600"/>
            </a:lvl6pPr>
            <a:lvl7pPr marL="2248327" indent="0">
              <a:buNone/>
              <a:defRPr sz="1600"/>
            </a:lvl7pPr>
            <a:lvl8pPr marL="2623048" indent="0">
              <a:buNone/>
              <a:defRPr sz="1600"/>
            </a:lvl8pPr>
            <a:lvl9pPr marL="2997769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5721" y="4452904"/>
            <a:ext cx="4823460" cy="667737"/>
          </a:xfrm>
        </p:spPr>
        <p:txBody>
          <a:bodyPr/>
          <a:lstStyle>
            <a:lvl1pPr marL="0" indent="0">
              <a:buNone/>
              <a:defRPr sz="1100"/>
            </a:lvl1pPr>
            <a:lvl2pPr marL="374721" indent="0">
              <a:buNone/>
              <a:defRPr sz="1000"/>
            </a:lvl2pPr>
            <a:lvl3pPr marL="749442" indent="0">
              <a:buNone/>
              <a:defRPr sz="800"/>
            </a:lvl3pPr>
            <a:lvl4pPr marL="1124163" indent="0">
              <a:buNone/>
              <a:defRPr sz="700"/>
            </a:lvl4pPr>
            <a:lvl5pPr marL="1498884" indent="0">
              <a:buNone/>
              <a:defRPr sz="700"/>
            </a:lvl5pPr>
            <a:lvl6pPr marL="1873606" indent="0">
              <a:buNone/>
              <a:defRPr sz="700"/>
            </a:lvl6pPr>
            <a:lvl7pPr marL="2248327" indent="0">
              <a:buNone/>
              <a:defRPr sz="700"/>
            </a:lvl7pPr>
            <a:lvl8pPr marL="2623048" indent="0">
              <a:buNone/>
              <a:defRPr sz="700"/>
            </a:lvl8pPr>
            <a:lvl9pPr marL="2997769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129F-5B3B-426A-9FEF-47236D3B2D91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A151-A2F6-43A3-A442-24E45E34D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9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55" y="227849"/>
            <a:ext cx="7235190" cy="948267"/>
          </a:xfrm>
          <a:prstGeom prst="rect">
            <a:avLst/>
          </a:prstGeom>
        </p:spPr>
        <p:txBody>
          <a:bodyPr vert="horz" lIns="74944" tIns="37472" rIns="74944" bIns="3747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955" y="1327576"/>
            <a:ext cx="7235190" cy="3754873"/>
          </a:xfrm>
          <a:prstGeom prst="rect">
            <a:avLst/>
          </a:prstGeom>
        </p:spPr>
        <p:txBody>
          <a:bodyPr vert="horz" lIns="74944" tIns="37472" rIns="74944" bIns="3747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01955" y="5273418"/>
            <a:ext cx="1875790" cy="302919"/>
          </a:xfrm>
          <a:prstGeom prst="rect">
            <a:avLst/>
          </a:prstGeom>
        </p:spPr>
        <p:txBody>
          <a:bodyPr vert="horz" lIns="74944" tIns="37472" rIns="74944" bIns="3747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129F-5B3B-426A-9FEF-47236D3B2D91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46693" y="5273418"/>
            <a:ext cx="2545715" cy="302919"/>
          </a:xfrm>
          <a:prstGeom prst="rect">
            <a:avLst/>
          </a:prstGeom>
        </p:spPr>
        <p:txBody>
          <a:bodyPr vert="horz" lIns="74944" tIns="37472" rIns="74944" bIns="3747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761355" y="5273418"/>
            <a:ext cx="1875790" cy="302919"/>
          </a:xfrm>
          <a:prstGeom prst="rect">
            <a:avLst/>
          </a:prstGeom>
        </p:spPr>
        <p:txBody>
          <a:bodyPr vert="horz" lIns="74944" tIns="37472" rIns="74944" bIns="3747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A151-A2F6-43A3-A442-24E45E34D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49442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041" indent="-281041" algn="l" defTabSz="7494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22" indent="-234201" algn="l" defTabSz="7494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36803" indent="-187361" algn="l" defTabSz="7494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11524" indent="-187361" algn="l" defTabSz="749442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86245" indent="-187361" algn="l" defTabSz="749442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0966" indent="-187361" algn="l" defTabSz="74944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5687" indent="-187361" algn="l" defTabSz="74944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0408" indent="-187361" algn="l" defTabSz="74944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85130" indent="-187361" algn="l" defTabSz="74944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94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4721" algn="l" defTabSz="7494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9442" algn="l" defTabSz="7494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4163" algn="l" defTabSz="7494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8884" algn="l" defTabSz="7494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3606" algn="l" defTabSz="7494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48327" algn="l" defTabSz="7494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3048" algn="l" defTabSz="7494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97769" algn="l" defTabSz="7494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нь Медика\jpg\ppt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8047038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831" y="4212189"/>
            <a:ext cx="2300560" cy="64771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Ваш лого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2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9"/>
            <a:ext cx="8039100" cy="568218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4572992"/>
            <a:ext cx="4523606" cy="1043012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Ежедневник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Portobello 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С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ity New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Материал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Alpha, 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цвет бирюзовый, ляссе синего 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 цвета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, УФ-печать, круглая резинка-фиксатор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Шариковая ручка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Crocus, 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Опции: УФ-печать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Внешний аккумулятор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Starlight Plus PB 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УФ-печать, гравировка</a:t>
            </a:r>
            <a:endParaRPr lang="ru-RU" sz="900" dirty="0">
              <a:solidFill>
                <a:schemeClr val="tx1"/>
              </a:solidFill>
              <a:latin typeface="Acrom Bold" pitchFamily="50" charset="-52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235574" y="4572992"/>
            <a:ext cx="3803526" cy="1043012"/>
          </a:xfrm>
          <a:prstGeom prst="rect">
            <a:avLst/>
          </a:prstGeom>
        </p:spPr>
        <p:txBody>
          <a:bodyPr vert="horz" lIns="74944" tIns="37472" rIns="74944" bIns="37472" rtlCol="0">
            <a:noAutofit/>
          </a:bodyPr>
          <a:lstStyle>
            <a:lvl1pPr marL="0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721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9442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24163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8884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3606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8327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23048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97769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Ежедневник недатированный Portobello Trend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Материал Sky, цвет серый, ляссе 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серого 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цвета, внутренний материал бирюзового 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цвета,УФ-печать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, тиснение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Шариковая ручка Aurora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УФ-печать</a:t>
            </a:r>
            <a:endParaRPr lang="ru-RU" sz="900" dirty="0" smtClean="0">
              <a:solidFill>
                <a:schemeClr val="tx1"/>
              </a:solidFill>
              <a:latin typeface="Acrom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428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День Медика\jpg\ppt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8047038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4572992"/>
            <a:ext cx="4523606" cy="1043012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Ежедневник недатированный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Portobello Trend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Материал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Carbon, 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цвет синий, ляссе, 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 тиснение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, полимерные наклейки, УФ-печать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Смарт браслет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The One, 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Опции: Гравировка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Термокружка вакуумная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Portobello Crown 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Круговая УФ-печать</a:t>
            </a:r>
            <a:endParaRPr lang="ru-RU" sz="900" dirty="0">
              <a:solidFill>
                <a:schemeClr val="tx1"/>
              </a:solidFill>
              <a:latin typeface="Acrom Bold" pitchFamily="50" charset="-52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587502" y="4572992"/>
            <a:ext cx="4235574" cy="1043012"/>
          </a:xfrm>
          <a:prstGeom prst="rect">
            <a:avLst/>
          </a:prstGeom>
        </p:spPr>
        <p:txBody>
          <a:bodyPr vert="horz" lIns="74944" tIns="37472" rIns="74944" bIns="37472" rtlCol="0">
            <a:noAutofit/>
          </a:bodyPr>
          <a:lstStyle>
            <a:lvl1pPr marL="0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721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9442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24163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8884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3606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8327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23048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97769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Ежедневник недатированный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Portobello Trend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Материал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Chameleon, 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цвет синий, ляссе голубого цвета, 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резинка-фиксатор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, шильд ПВХ, гравировка, петелька для ручки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Шариковая ручка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Pyramid, 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Опции: УФ-печать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Шариковая ручка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IP Chameleon, 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Опции: Гравировка</a:t>
            </a:r>
            <a:endParaRPr lang="ru-RU" sz="900" dirty="0" smtClean="0">
              <a:solidFill>
                <a:schemeClr val="tx1"/>
              </a:solidFill>
              <a:latin typeface="Acrom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677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День Медика\jpg\ppt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6"/>
            <a:ext cx="8047037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4572992"/>
            <a:ext cx="4091558" cy="1043012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Ежедневник B2Book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Материал Marseille soft touch, цвет бирюзовый, ляссе 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синего 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цвета, магнитный шильд с полимерной наклейкой,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УФ-печать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, тиснение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235574" y="4572992"/>
            <a:ext cx="3599331" cy="1043012"/>
          </a:xfrm>
          <a:prstGeom prst="rect">
            <a:avLst/>
          </a:prstGeom>
        </p:spPr>
        <p:txBody>
          <a:bodyPr vert="horz" lIns="74944" tIns="37472" rIns="74944" bIns="37472" rtlCol="0">
            <a:noAutofit/>
          </a:bodyPr>
          <a:lstStyle>
            <a:lvl1pPr marL="0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721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9442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24163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8884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3606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8327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23048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97769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Внешний аккумулятор COSMO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УФ-печать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  <a:latin typeface="Acrom Bold" pitchFamily="50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Шариковая ручка ART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УФ-печать</a:t>
            </a:r>
            <a:endParaRPr lang="ru-RU" sz="900" dirty="0" smtClean="0">
              <a:solidFill>
                <a:schemeClr val="tx1"/>
              </a:solidFill>
              <a:latin typeface="Acrom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2751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Медика\jpg\ppt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8047038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118" y="4657544"/>
            <a:ext cx="4019550" cy="864096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  <a:latin typeface="Acrom Bold" pitchFamily="50" charset="-52"/>
              </a:rPr>
              <a:t>Рюкзак </a:t>
            </a:r>
            <a:r>
              <a:rPr lang="en-US" sz="900" dirty="0">
                <a:solidFill>
                  <a:schemeClr val="tx1"/>
                </a:solidFill>
                <a:latin typeface="Acrom Bold" pitchFamily="50" charset="-52"/>
              </a:rPr>
              <a:t>cross body, Miles</a:t>
            </a:r>
          </a:p>
          <a:p>
            <a:pPr algn="l"/>
            <a:r>
              <a:rPr lang="ru-RU" sz="900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dirty="0">
                <a:solidFill>
                  <a:schemeClr val="tx1"/>
                </a:solidFill>
                <a:latin typeface="Acrom Bold" pitchFamily="50" charset="-52"/>
              </a:rPr>
              <a:t>: Шильд с полимерной наклейкой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Acrom Bold" pitchFamily="50" charset="-52"/>
              </a:rPr>
              <a:t>Рюкзак </a:t>
            </a:r>
            <a:r>
              <a:rPr lang="en-US" sz="900" dirty="0">
                <a:solidFill>
                  <a:schemeClr val="tx1"/>
                </a:solidFill>
                <a:latin typeface="Acrom Bold" pitchFamily="50" charset="-52"/>
              </a:rPr>
              <a:t>cross body, Frank</a:t>
            </a:r>
          </a:p>
          <a:p>
            <a:pPr algn="l"/>
            <a:r>
              <a:rPr lang="ru-RU" sz="900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dirty="0">
                <a:solidFill>
                  <a:schemeClr val="tx1"/>
                </a:solidFill>
                <a:latin typeface="Acrom Bold" pitchFamily="50" charset="-52"/>
              </a:rPr>
              <a:t>: Шильд с УФ-печатью, </a:t>
            </a:r>
            <a:endParaRPr lang="ru-RU" sz="900" dirty="0" smtClean="0">
              <a:solidFill>
                <a:schemeClr val="tx1"/>
              </a:solidFill>
              <a:latin typeface="Acrom Bold" pitchFamily="50" charset="-52"/>
            </a:endParaRPr>
          </a:p>
          <a:p>
            <a:pPr algn="l"/>
            <a:r>
              <a:rPr lang="ru-RU" sz="900" dirty="0">
                <a:solidFill>
                  <a:schemeClr val="tx1"/>
                </a:solidFill>
                <a:latin typeface="Acrom Bold" pitchFamily="50" charset="-52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Acrom Bold" pitchFamily="50" charset="-52"/>
              </a:rPr>
              <a:t>   термотрансферная </a:t>
            </a:r>
            <a:r>
              <a:rPr lang="ru-RU" sz="900" dirty="0">
                <a:solidFill>
                  <a:schemeClr val="tx1"/>
                </a:solidFill>
                <a:latin typeface="Acrom Bold" pitchFamily="50" charset="-52"/>
              </a:rPr>
              <a:t>печать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371478" y="4657544"/>
            <a:ext cx="4083174" cy="864096"/>
          </a:xfrm>
          <a:prstGeom prst="rect">
            <a:avLst/>
          </a:prstGeom>
        </p:spPr>
        <p:txBody>
          <a:bodyPr vert="horz" lIns="74944" tIns="37472" rIns="74944" bIns="37472" rtlCol="0">
            <a:noAutofit/>
          </a:bodyPr>
          <a:lstStyle>
            <a:lvl1pPr marL="0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721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9442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24163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8884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3606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8327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23048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97769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Рюкзак Vento с USB и защитой от карманников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 Опции: Шильд с УФ-печатью, термотрансферная печать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Поясная сумка Flexy, Опции: Шильд с гравировкой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Термобутылка Portobello Vesper, Опции: Круговая гравировка</a:t>
            </a:r>
            <a:endParaRPr lang="ru-RU" sz="900" b="1" dirty="0">
              <a:solidFill>
                <a:schemeClr val="tx1"/>
              </a:solidFill>
              <a:latin typeface="Acrom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187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Медика\jpg\ppt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7"/>
            <a:ext cx="8047038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4572992"/>
            <a:ext cx="3947542" cy="864096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Настольная лампа Lumos с беспроводной зарядкой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 УФ-печать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  <a:latin typeface="Acrom Bold" pitchFamily="50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Внешний аккумулятор, Avis PB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 УФ-печать с подъёмом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24274" y="4572992"/>
            <a:ext cx="4083174" cy="1115020"/>
          </a:xfrm>
          <a:prstGeom prst="rect">
            <a:avLst/>
          </a:prstGeom>
        </p:spPr>
        <p:txBody>
          <a:bodyPr vert="horz" lIns="74944" tIns="37472" rIns="74944" bIns="37472" rtlCol="0">
            <a:normAutofit/>
          </a:bodyPr>
          <a:lstStyle>
            <a:lvl1pPr marL="0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721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9442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24163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8884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3606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8327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23048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97769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USB 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Флешка,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Elegante, 16 Gb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 Гравировка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  <a:latin typeface="Acrom Bold" pitchFamily="50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Сумка для ноутбука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Migliores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 Шильд с УФ-печатью, 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термотрансферная 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печать</a:t>
            </a:r>
            <a:endParaRPr lang="ru-RU" sz="900" dirty="0">
              <a:solidFill>
                <a:schemeClr val="tx1"/>
              </a:solidFill>
              <a:latin typeface="Acrom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422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Медика\jpg\ppt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8047038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4645000"/>
            <a:ext cx="3731518" cy="864096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Рюкзак для ноутбука Conveza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Шильд с полимерной наклейкой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  <a:latin typeface="Acrom Bold" pitchFamily="50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Термобутылка Portobello Сomo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 Круговая гравировка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  <a:latin typeface="Acrom Bold" pitchFamily="50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371478" y="4645000"/>
            <a:ext cx="4083174" cy="1044600"/>
          </a:xfrm>
          <a:prstGeom prst="rect">
            <a:avLst/>
          </a:prstGeom>
        </p:spPr>
        <p:txBody>
          <a:bodyPr vert="horz" lIns="74944" tIns="37472" rIns="74944" bIns="37472" rtlCol="0">
            <a:normAutofit/>
          </a:bodyPr>
          <a:lstStyle>
            <a:lvl1pPr marL="0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721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9442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24163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8884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3606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8327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23048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97769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Ежедневник недатированный Portobello Trend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 Материал Star, цвет синий, ляссе бежевого цвета, 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УФ-печать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, тиснение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Шариковая ручка Cardin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 УФ-печать</a:t>
            </a:r>
          </a:p>
        </p:txBody>
      </p:sp>
    </p:spTree>
    <p:extLst>
      <p:ext uri="{BB962C8B-B14F-4D97-AF65-F5344CB8AC3E}">
        <p14:creationId xmlns:p14="http://schemas.microsoft.com/office/powerpoint/2010/main" val="363910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Медика\jpg\ppt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47038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4645000"/>
            <a:ext cx="3803526" cy="864096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Спортивная бутылка для воды </a:t>
            </a:r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Portobello 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Premio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Круговая УФ-печать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  <a:latin typeface="Acrom Bold" pitchFamily="50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Кабель-брелок 3в1 Cavi, серый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УФ-печать</a:t>
            </a:r>
            <a:endParaRPr lang="ru-RU" sz="900" dirty="0">
              <a:solidFill>
                <a:schemeClr val="tx1"/>
              </a:solidFill>
              <a:latin typeface="Acrom Bold" pitchFamily="50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659510" y="4645000"/>
            <a:ext cx="4083174" cy="864096"/>
          </a:xfrm>
          <a:prstGeom prst="rect">
            <a:avLst/>
          </a:prstGeom>
        </p:spPr>
        <p:txBody>
          <a:bodyPr vert="horz" lIns="74944" tIns="37472" rIns="74944" bIns="37472" rtlCol="0">
            <a:normAutofit lnSpcReduction="10000"/>
          </a:bodyPr>
          <a:lstStyle>
            <a:lvl1pPr marL="0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721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9442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24163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8884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3606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8327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23048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97769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Внешний аккумулятор Grand PB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УФ-печать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  <a:latin typeface="Acrom Bold" pitchFamily="50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Дорожный несессер Migliores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Шильд с УФ-печатью</a:t>
            </a:r>
          </a:p>
        </p:txBody>
      </p:sp>
    </p:spTree>
    <p:extLst>
      <p:ext uri="{BB962C8B-B14F-4D97-AF65-F5344CB8AC3E}">
        <p14:creationId xmlns:p14="http://schemas.microsoft.com/office/powerpoint/2010/main" val="106384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9"/>
            <a:ext cx="8039100" cy="568218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4572992"/>
            <a:ext cx="5171678" cy="1043012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Ежедневник недатированный Portobello Trend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Материал Latte NEW, цвет голубой, ляссе 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синего 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цвета, тиснение, полимерная наклейка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  <a:latin typeface="Acrom Bold" pitchFamily="50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Смарт браслет Only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Гравировка </a:t>
            </a:r>
            <a:endParaRPr lang="ru-RU" sz="900" dirty="0" smtClean="0">
              <a:solidFill>
                <a:schemeClr val="tx1"/>
              </a:solidFill>
              <a:latin typeface="Acrom Bold" pitchFamily="50" charset="-52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47542" y="4572992"/>
            <a:ext cx="3096344" cy="1080120"/>
          </a:xfrm>
          <a:prstGeom prst="rect">
            <a:avLst/>
          </a:prstGeom>
        </p:spPr>
        <p:txBody>
          <a:bodyPr vert="horz" lIns="74944" tIns="37472" rIns="74944" bIns="37472" rtlCol="0">
            <a:normAutofit/>
          </a:bodyPr>
          <a:lstStyle>
            <a:lvl1pPr marL="0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721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9442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24163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8884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3606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8327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23048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97769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Термокружка вакуумная Portobello, Viva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Круговая гравировка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  <a:latin typeface="Acrom Bold" pitchFamily="50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Шариковая ручка Bello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Гравировка</a:t>
            </a:r>
            <a:endParaRPr lang="ru-RU" sz="900" dirty="0">
              <a:solidFill>
                <a:schemeClr val="tx1"/>
              </a:solidFill>
              <a:latin typeface="Acrom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6485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Медика\jpg\ppt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8047038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4645000"/>
            <a:ext cx="3731518" cy="1043012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Ежедневник недатированный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Portobello Trend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Опции: Материал </a:t>
            </a:r>
            <a:r>
              <a:rPr lang="en-US" sz="900" b="1" dirty="0" smtClean="0">
                <a:solidFill>
                  <a:schemeClr val="tx1"/>
                </a:solidFill>
                <a:latin typeface="Acrom Bold" pitchFamily="50" charset="-52"/>
              </a:rPr>
              <a:t>Latte NEW, </a:t>
            </a:r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цвет синий, ляссе 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голубого цвета, тиснение, УФ-печать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  <a:latin typeface="Acrom Bold" pitchFamily="50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Шариковая ручка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Bali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УФ-печать</a:t>
            </a:r>
            <a:endParaRPr lang="ru-RU" sz="900" dirty="0" smtClean="0">
              <a:solidFill>
                <a:schemeClr val="tx1"/>
              </a:solidFill>
              <a:latin typeface="Acrom Bold" pitchFamily="50" charset="-52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163566" y="4645000"/>
            <a:ext cx="3528392" cy="864096"/>
          </a:xfrm>
          <a:prstGeom prst="rect">
            <a:avLst/>
          </a:prstGeom>
        </p:spPr>
        <p:txBody>
          <a:bodyPr vert="horz" lIns="74944" tIns="37472" rIns="74944" bIns="37472" rtlCol="0">
            <a:normAutofit/>
          </a:bodyPr>
          <a:lstStyle>
            <a:lvl1pPr marL="0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721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9442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24163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8884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3606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8327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23048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97769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Дождевик с капюшоном Protego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  <a:latin typeface="Acrom Bold" pitchFamily="50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Смарт браслет ICE 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Гравировка</a:t>
            </a:r>
            <a:endParaRPr lang="ru-RU" sz="900" dirty="0" smtClean="0">
              <a:solidFill>
                <a:schemeClr val="tx1"/>
              </a:solidFill>
              <a:latin typeface="Acrom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881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Медика\jpg\ppt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7"/>
            <a:ext cx="8047038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4572992"/>
            <a:ext cx="4307582" cy="1043012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Подарочный набор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Portobello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Внешний аккумулятор,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Grand PB, 10000 mAh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УФ-печать с подъёмом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  <a:latin typeface="Acrom Bold" pitchFamily="50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Зонт-трость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Portobello Bora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Термотрансферная печать</a:t>
            </a:r>
            <a:endParaRPr lang="ru-RU" sz="900" dirty="0">
              <a:solidFill>
                <a:schemeClr val="tx1"/>
              </a:solidFill>
              <a:latin typeface="Acrom Bold" pitchFamily="50" charset="-52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63566" y="4572992"/>
            <a:ext cx="3227462" cy="1043012"/>
          </a:xfrm>
          <a:prstGeom prst="rect">
            <a:avLst/>
          </a:prstGeom>
        </p:spPr>
        <p:txBody>
          <a:bodyPr vert="horz" lIns="74944" tIns="37472" rIns="74944" bIns="37472" rtlCol="0">
            <a:noAutofit/>
          </a:bodyPr>
          <a:lstStyle>
            <a:lvl1pPr marL="0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721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9442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24163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8884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3606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8327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23048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97769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Шариковая ручка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Arctic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УФ-печать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  <a:latin typeface="Acrom Bold" pitchFamily="50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Термокружка вакуумная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Portobello, Twist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Круговая УФ-печать</a:t>
            </a:r>
            <a:endParaRPr lang="ru-RU" sz="900" dirty="0">
              <a:solidFill>
                <a:schemeClr val="tx1"/>
              </a:solidFill>
              <a:latin typeface="Acrom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5385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Медика\jpg\ppt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0" y="5506"/>
            <a:ext cx="8047038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4572992"/>
            <a:ext cx="4523606" cy="1043012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Подарочный набор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Portobello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Ежедневник недатированный А5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Материал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Summer time, 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цвет зелёный</a:t>
            </a:r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, ляссе </a:t>
            </a:r>
          </a:p>
          <a:p>
            <a:pPr algn="l"/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 </a:t>
            </a:r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зелёного 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цвета, УФ-печать, тиснение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Внешний аккумулятор, </a:t>
            </a:r>
            <a:r>
              <a:rPr lang="en-US" sz="900" b="1" dirty="0">
                <a:solidFill>
                  <a:schemeClr val="tx1"/>
                </a:solidFill>
                <a:latin typeface="Acrom Bold" pitchFamily="50" charset="-52"/>
              </a:rPr>
              <a:t>Aster PB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УФ-печать </a:t>
            </a:r>
            <a:endParaRPr lang="ru-RU" sz="900" dirty="0">
              <a:solidFill>
                <a:schemeClr val="tx1"/>
              </a:solidFill>
              <a:latin typeface="Acrom Bold" pitchFamily="50" charset="-52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235574" y="4572992"/>
            <a:ext cx="3599331" cy="1043012"/>
          </a:xfrm>
          <a:prstGeom prst="rect">
            <a:avLst/>
          </a:prstGeom>
        </p:spPr>
        <p:txBody>
          <a:bodyPr vert="horz" lIns="74944" tIns="37472" rIns="74944" bIns="37472" rtlCol="0">
            <a:noAutofit/>
          </a:bodyPr>
          <a:lstStyle>
            <a:lvl1pPr marL="0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721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9442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24163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8884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3606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8327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23048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97769" indent="0" algn="ctr" defTabSz="74944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Шариковая ручка Penta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УФ-печать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  <a:latin typeface="Acrom Bold" pitchFamily="50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Зонт складной Portobello Nord</a:t>
            </a:r>
          </a:p>
          <a:p>
            <a:pPr algn="l"/>
            <a:r>
              <a:rPr lang="ru-RU" sz="900" b="1" dirty="0" smtClean="0">
                <a:solidFill>
                  <a:schemeClr val="tx1"/>
                </a:solidFill>
                <a:latin typeface="Acrom Bold" pitchFamily="50" charset="-52"/>
              </a:rPr>
              <a:t>    Опции</a:t>
            </a:r>
            <a:r>
              <a:rPr lang="ru-RU" sz="900" b="1" dirty="0">
                <a:solidFill>
                  <a:schemeClr val="tx1"/>
                </a:solidFill>
                <a:latin typeface="Acrom Bold" pitchFamily="50" charset="-52"/>
              </a:rPr>
              <a:t>: Термотрансферная печать</a:t>
            </a:r>
            <a:endParaRPr lang="ru-RU" sz="900" dirty="0" smtClean="0">
              <a:solidFill>
                <a:schemeClr val="tx1"/>
              </a:solidFill>
              <a:latin typeface="Acrom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8178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568</Words>
  <Application>Microsoft Office PowerPoint</Application>
  <PresentationFormat>Произвольный</PresentationFormat>
  <Paragraphs>116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Acrom Bold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family</cp:lastModifiedBy>
  <cp:revision>16</cp:revision>
  <dcterms:created xsi:type="dcterms:W3CDTF">2019-12-04T05:43:15Z</dcterms:created>
  <dcterms:modified xsi:type="dcterms:W3CDTF">2020-03-28T19:33:23Z</dcterms:modified>
</cp:coreProperties>
</file>