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88" r:id="rId2"/>
    <p:sldId id="435" r:id="rId3"/>
    <p:sldId id="356" r:id="rId4"/>
    <p:sldId id="357" r:id="rId5"/>
    <p:sldId id="436" r:id="rId6"/>
    <p:sldId id="342" r:id="rId7"/>
    <p:sldId id="346" r:id="rId8"/>
    <p:sldId id="344" r:id="rId9"/>
    <p:sldId id="437" r:id="rId10"/>
    <p:sldId id="359" r:id="rId11"/>
    <p:sldId id="340" r:id="rId12"/>
    <p:sldId id="348" r:id="rId13"/>
    <p:sldId id="362" r:id="rId14"/>
    <p:sldId id="353" r:id="rId15"/>
    <p:sldId id="292" r:id="rId16"/>
    <p:sldId id="293" r:id="rId17"/>
    <p:sldId id="366" r:id="rId18"/>
    <p:sldId id="367" r:id="rId19"/>
    <p:sldId id="368" r:id="rId20"/>
    <p:sldId id="373" r:id="rId21"/>
    <p:sldId id="438" r:id="rId22"/>
    <p:sldId id="370" r:id="rId23"/>
    <p:sldId id="371" r:id="rId24"/>
    <p:sldId id="384" r:id="rId25"/>
    <p:sldId id="295" r:id="rId26"/>
    <p:sldId id="374" r:id="rId27"/>
    <p:sldId id="375" r:id="rId28"/>
    <p:sldId id="291" r:id="rId29"/>
    <p:sldId id="378" r:id="rId30"/>
    <p:sldId id="379" r:id="rId31"/>
    <p:sldId id="380" r:id="rId32"/>
    <p:sldId id="381" r:id="rId33"/>
    <p:sldId id="382" r:id="rId34"/>
    <p:sldId id="383" r:id="rId35"/>
    <p:sldId id="376" r:id="rId36"/>
    <p:sldId id="377" r:id="rId37"/>
    <p:sldId id="294" r:id="rId38"/>
    <p:sldId id="387" r:id="rId39"/>
    <p:sldId id="392" r:id="rId40"/>
    <p:sldId id="389" r:id="rId41"/>
    <p:sldId id="393" r:id="rId42"/>
    <p:sldId id="390" r:id="rId43"/>
    <p:sldId id="395" r:id="rId44"/>
    <p:sldId id="397" r:id="rId45"/>
    <p:sldId id="396" r:id="rId46"/>
    <p:sldId id="386" r:id="rId47"/>
    <p:sldId id="394" r:id="rId48"/>
    <p:sldId id="385" r:id="rId49"/>
    <p:sldId id="388" r:id="rId50"/>
    <p:sldId id="439" r:id="rId51"/>
    <p:sldId id="440" r:id="rId52"/>
    <p:sldId id="403" r:id="rId53"/>
    <p:sldId id="417" r:id="rId54"/>
    <p:sldId id="418" r:id="rId55"/>
    <p:sldId id="413" r:id="rId56"/>
    <p:sldId id="419" r:id="rId57"/>
    <p:sldId id="412" r:id="rId58"/>
    <p:sldId id="414" r:id="rId59"/>
    <p:sldId id="415" r:id="rId60"/>
    <p:sldId id="416" r:id="rId61"/>
    <p:sldId id="441" r:id="rId62"/>
    <p:sldId id="442" r:id="rId63"/>
    <p:sldId id="421" r:id="rId64"/>
    <p:sldId id="405" r:id="rId65"/>
    <p:sldId id="410" r:id="rId66"/>
    <p:sldId id="406" r:id="rId67"/>
    <p:sldId id="407" r:id="rId68"/>
    <p:sldId id="411" r:id="rId69"/>
    <p:sldId id="422" r:id="rId70"/>
    <p:sldId id="423" r:id="rId71"/>
    <p:sldId id="424" r:id="rId72"/>
    <p:sldId id="425" r:id="rId73"/>
    <p:sldId id="428" r:id="rId74"/>
    <p:sldId id="426" r:id="rId75"/>
    <p:sldId id="429" r:id="rId76"/>
    <p:sldId id="430" r:id="rId77"/>
    <p:sldId id="431" r:id="rId78"/>
    <p:sldId id="432" r:id="rId79"/>
    <p:sldId id="433" r:id="rId80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41"/>
    <a:srgbClr val="554B52"/>
    <a:srgbClr val="0B3B53"/>
    <a:srgbClr val="B43D43"/>
    <a:srgbClr val="B89476"/>
    <a:srgbClr val="8CBD57"/>
    <a:srgbClr val="626671"/>
    <a:srgbClr val="47D0CD"/>
    <a:srgbClr val="D7C2B1"/>
    <a:srgbClr val="4EB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13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0A501-88D0-40D6-9539-5F5961FCE5C1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879B7-DAC0-44FB-981C-4CAF0DDFA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9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879B7-DAC0-44FB-981C-4CAF0DDFAA4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1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8570660" y="1004275"/>
            <a:ext cx="1960413" cy="319625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6503105" y="1004275"/>
            <a:ext cx="1951896" cy="319625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421544" y="1004275"/>
            <a:ext cx="1960413" cy="319625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2332751" y="1004275"/>
            <a:ext cx="1960413" cy="319625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8570660" y="4327149"/>
            <a:ext cx="1960413" cy="30833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69895" y="4390320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6503105" y="4327149"/>
            <a:ext cx="1951896" cy="30833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4421544" y="4327149"/>
            <a:ext cx="1960413" cy="30833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2332751" y="4327149"/>
            <a:ext cx="1960413" cy="30833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569895" y="105887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2338771" y="4337159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4421901" y="4337159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4423453" y="438911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8578376" y="433715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8569895" y="4389117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6503425" y="433715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494944" y="4389117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2329512" y="438911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3866470" y="-5630"/>
            <a:ext cx="2958874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3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7164571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162850" y="4801070"/>
            <a:ext cx="3381236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166147" y="4916545"/>
            <a:ext cx="337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139689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5708" y="4801070"/>
            <a:ext cx="3379301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89" y="4916545"/>
            <a:ext cx="337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3650792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658507" y="4801070"/>
            <a:ext cx="3370845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650027" y="4916545"/>
            <a:ext cx="337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39689" y="6454169"/>
            <a:ext cx="10404397" cy="979715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341887" y="6454169"/>
            <a:ext cx="0" cy="979715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 3"/>
          <p:cNvSpPr>
            <a:spLocks noGrp="1"/>
          </p:cNvSpPr>
          <p:nvPr>
            <p:ph type="body" sz="half" idx="2"/>
          </p:nvPr>
        </p:nvSpPr>
        <p:spPr>
          <a:xfrm>
            <a:off x="1723055" y="5737539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5" name="Текст 3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6" name="Текст 3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518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866470" y="-5630"/>
            <a:ext cx="2958874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7164571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162850" y="4801070"/>
            <a:ext cx="3381236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166147" y="4916545"/>
            <a:ext cx="337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139689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45708" y="4801070"/>
            <a:ext cx="3379301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39689" y="4916545"/>
            <a:ext cx="337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3650792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3658507" y="4801070"/>
            <a:ext cx="3370845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650027" y="4916545"/>
            <a:ext cx="337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139689" y="6454169"/>
            <a:ext cx="10404397" cy="979715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5341887" y="6454169"/>
            <a:ext cx="0" cy="979715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/>
          <p:cNvSpPr>
            <a:spLocks noGrp="1"/>
          </p:cNvSpPr>
          <p:nvPr>
            <p:ph type="body" sz="half" idx="2"/>
          </p:nvPr>
        </p:nvSpPr>
        <p:spPr>
          <a:xfrm>
            <a:off x="1723055" y="5487168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0"/>
          </p:nvPr>
        </p:nvSpPr>
        <p:spPr>
          <a:xfrm>
            <a:off x="3658507" y="5487168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1"/>
          </p:nvPr>
        </p:nvSpPr>
        <p:spPr>
          <a:xfrm>
            <a:off x="7172286" y="5487168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139689" y="587828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 userDrawn="1"/>
        </p:nvCxnSpPr>
        <p:spPr>
          <a:xfrm>
            <a:off x="3650027" y="587828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 userDrawn="1"/>
        </p:nvCxnSpPr>
        <p:spPr>
          <a:xfrm>
            <a:off x="7172286" y="587828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3"/>
          <p:cNvSpPr>
            <a:spLocks noGrp="1"/>
          </p:cNvSpPr>
          <p:nvPr>
            <p:ph type="body" sz="half" idx="12"/>
          </p:nvPr>
        </p:nvSpPr>
        <p:spPr>
          <a:xfrm>
            <a:off x="1723055" y="5987676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half" idx="13"/>
          </p:nvPr>
        </p:nvSpPr>
        <p:spPr>
          <a:xfrm>
            <a:off x="3658507" y="5987676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7172286" y="5987676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8939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2338771" y="941836"/>
            <a:ext cx="1955922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421901" y="941836"/>
            <a:ext cx="1961965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423453" y="102404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8" name="Группа 57"/>
          <p:cNvGrpSpPr/>
          <p:nvPr userDrawn="1"/>
        </p:nvGrpSpPr>
        <p:grpSpPr>
          <a:xfrm>
            <a:off x="2332751" y="7143620"/>
            <a:ext cx="8368882" cy="425798"/>
            <a:chOff x="2332751" y="6922772"/>
            <a:chExt cx="8368882" cy="646646"/>
          </a:xfrm>
        </p:grpSpPr>
        <p:sp>
          <p:nvSpPr>
            <p:cNvPr id="9" name="Скругленный прямоугольник 8"/>
            <p:cNvSpPr/>
            <p:nvPr userDrawn="1"/>
          </p:nvSpPr>
          <p:spPr>
            <a:xfrm>
              <a:off x="2332751" y="6922772"/>
              <a:ext cx="8368882" cy="646646"/>
            </a:xfrm>
            <a:prstGeom prst="roundRect">
              <a:avLst>
                <a:gd name="adj" fmla="val 2025"/>
              </a:avLst>
            </a:pr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0" name="Прямая соединительная линия 9"/>
            <p:cNvCxnSpPr/>
            <p:nvPr userDrawn="1"/>
          </p:nvCxnSpPr>
          <p:spPr>
            <a:xfrm>
              <a:off x="6517192" y="6922772"/>
              <a:ext cx="0" cy="646646"/>
            </a:xfrm>
            <a:prstGeom prst="line">
              <a:avLst/>
            </a:prstGeom>
            <a:ln>
              <a:solidFill>
                <a:srgbClr val="79AB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8570660" y="939190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578376" y="941836"/>
            <a:ext cx="1955936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07476" y="1024049"/>
            <a:ext cx="2284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6503425" y="941836"/>
            <a:ext cx="1955936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494944" y="102404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6503105" y="939190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4421544" y="939190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2332751" y="939190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329512" y="102404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2338771" y="2837708"/>
            <a:ext cx="1955922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4421901" y="2837708"/>
            <a:ext cx="1961965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423453" y="291027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Скругленный прямоугольник 28"/>
          <p:cNvSpPr/>
          <p:nvPr userDrawn="1"/>
        </p:nvSpPr>
        <p:spPr>
          <a:xfrm>
            <a:off x="8570660" y="283506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8578376" y="2837708"/>
            <a:ext cx="1955936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569895" y="2910278"/>
            <a:ext cx="1959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503425" y="2837708"/>
            <a:ext cx="1955936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6494944" y="2910278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6503105" y="2835061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4421544" y="283506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2332751" y="283506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329512" y="291027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2338771" y="5241245"/>
            <a:ext cx="1955922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4421901" y="5241245"/>
            <a:ext cx="1961965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4423453" y="531583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Скругленный прямоугольник 44"/>
          <p:cNvSpPr/>
          <p:nvPr userDrawn="1"/>
        </p:nvSpPr>
        <p:spPr>
          <a:xfrm>
            <a:off x="8570660" y="5238598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8578376" y="5241245"/>
            <a:ext cx="1955936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 userDrawn="1"/>
        </p:nvSpPr>
        <p:spPr>
          <a:xfrm>
            <a:off x="8569895" y="5315836"/>
            <a:ext cx="1959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6503425" y="5241245"/>
            <a:ext cx="1955936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 userDrawn="1"/>
        </p:nvSpPr>
        <p:spPr>
          <a:xfrm>
            <a:off x="6494944" y="531583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Скругленный прямоугольник 49"/>
          <p:cNvSpPr/>
          <p:nvPr userDrawn="1"/>
        </p:nvSpPr>
        <p:spPr>
          <a:xfrm>
            <a:off x="6503105" y="5238598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 userDrawn="1"/>
        </p:nvSpPr>
        <p:spPr>
          <a:xfrm>
            <a:off x="4421544" y="5238598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 userDrawn="1"/>
        </p:nvSpPr>
        <p:spPr>
          <a:xfrm>
            <a:off x="2332751" y="5238598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 userDrawn="1"/>
        </p:nvSpPr>
        <p:spPr>
          <a:xfrm>
            <a:off x="2329512" y="531583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2332751" y="4744241"/>
            <a:ext cx="8368882" cy="425798"/>
            <a:chOff x="2332751" y="6922772"/>
            <a:chExt cx="8368882" cy="646646"/>
          </a:xfrm>
        </p:grpSpPr>
        <p:sp>
          <p:nvSpPr>
            <p:cNvPr id="60" name="Скругленный прямоугольник 59"/>
            <p:cNvSpPr/>
            <p:nvPr userDrawn="1"/>
          </p:nvSpPr>
          <p:spPr>
            <a:xfrm>
              <a:off x="2332751" y="6922772"/>
              <a:ext cx="8368882" cy="646646"/>
            </a:xfrm>
            <a:prstGeom prst="roundRect">
              <a:avLst>
                <a:gd name="adj" fmla="val 2025"/>
              </a:avLst>
            </a:pr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1" name="Прямая соединительная линия 60"/>
            <p:cNvCxnSpPr/>
            <p:nvPr userDrawn="1"/>
          </p:nvCxnSpPr>
          <p:spPr>
            <a:xfrm>
              <a:off x="6517192" y="6922772"/>
              <a:ext cx="0" cy="646646"/>
            </a:xfrm>
            <a:prstGeom prst="line">
              <a:avLst/>
            </a:prstGeom>
            <a:ln>
              <a:solidFill>
                <a:srgbClr val="79AB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898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2338771" y="1006922"/>
            <a:ext cx="1955922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421901" y="1006922"/>
            <a:ext cx="1961965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423453" y="108913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кругленный прямоугольник 42"/>
          <p:cNvSpPr/>
          <p:nvPr userDrawn="1"/>
        </p:nvSpPr>
        <p:spPr>
          <a:xfrm>
            <a:off x="8570660" y="1004276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8578376" y="1006922"/>
            <a:ext cx="1955936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8407476" y="1089135"/>
            <a:ext cx="2284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6503425" y="1006922"/>
            <a:ext cx="1955936" cy="43908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6494944" y="1089135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4" name="Скругленный прямоугольник 93"/>
          <p:cNvSpPr/>
          <p:nvPr userDrawn="1"/>
        </p:nvSpPr>
        <p:spPr>
          <a:xfrm>
            <a:off x="6503105" y="1004276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 userDrawn="1"/>
        </p:nvSpPr>
        <p:spPr>
          <a:xfrm>
            <a:off x="4421544" y="1004276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 userDrawn="1"/>
        </p:nvSpPr>
        <p:spPr>
          <a:xfrm>
            <a:off x="2332751" y="1004276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/>
          <p:cNvSpPr txBox="1"/>
          <p:nvPr userDrawn="1"/>
        </p:nvSpPr>
        <p:spPr>
          <a:xfrm>
            <a:off x="2329512" y="108913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3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921619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4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921619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6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921619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7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1797864"/>
            <a:ext cx="1457816" cy="5913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8" name="Прямоугольник 107"/>
          <p:cNvSpPr/>
          <p:nvPr userDrawn="1"/>
        </p:nvSpPr>
        <p:spPr>
          <a:xfrm>
            <a:off x="2338771" y="2949128"/>
            <a:ext cx="1955922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4421901" y="2949128"/>
            <a:ext cx="1961965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TextBox 109"/>
          <p:cNvSpPr txBox="1"/>
          <p:nvPr userDrawn="1"/>
        </p:nvSpPr>
        <p:spPr>
          <a:xfrm>
            <a:off x="4423453" y="302169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8570660" y="294648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 userDrawn="1"/>
        </p:nvSpPr>
        <p:spPr>
          <a:xfrm>
            <a:off x="8578376" y="2949128"/>
            <a:ext cx="1955936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TextBox 112"/>
          <p:cNvSpPr txBox="1"/>
          <p:nvPr userDrawn="1"/>
        </p:nvSpPr>
        <p:spPr>
          <a:xfrm>
            <a:off x="8569895" y="3021698"/>
            <a:ext cx="1959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6503425" y="2949128"/>
            <a:ext cx="1955936" cy="438898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/>
          <p:cNvSpPr txBox="1"/>
          <p:nvPr userDrawn="1"/>
        </p:nvSpPr>
        <p:spPr>
          <a:xfrm>
            <a:off x="6494944" y="3021698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6" name="Скругленный прямоугольник 115"/>
          <p:cNvSpPr/>
          <p:nvPr userDrawn="1"/>
        </p:nvSpPr>
        <p:spPr>
          <a:xfrm>
            <a:off x="6503105" y="2946481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кругленный прямоугольник 116"/>
          <p:cNvSpPr/>
          <p:nvPr userDrawn="1"/>
        </p:nvSpPr>
        <p:spPr>
          <a:xfrm>
            <a:off x="4421544" y="294648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кругленный прямоугольник 117"/>
          <p:cNvSpPr/>
          <p:nvPr userDrawn="1"/>
        </p:nvSpPr>
        <p:spPr>
          <a:xfrm>
            <a:off x="2332751" y="2946481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/>
          <p:cNvSpPr txBox="1"/>
          <p:nvPr userDrawn="1"/>
        </p:nvSpPr>
        <p:spPr>
          <a:xfrm>
            <a:off x="2329512" y="302169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0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3863824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1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3863824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2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3863824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3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3740069"/>
            <a:ext cx="1457816" cy="5913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4" name="Прямоугольник 123"/>
          <p:cNvSpPr/>
          <p:nvPr userDrawn="1"/>
        </p:nvSpPr>
        <p:spPr>
          <a:xfrm>
            <a:off x="2338771" y="4891150"/>
            <a:ext cx="1955922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5" name="Прямоугольник 124"/>
          <p:cNvSpPr/>
          <p:nvPr userDrawn="1"/>
        </p:nvSpPr>
        <p:spPr>
          <a:xfrm>
            <a:off x="4421901" y="4891150"/>
            <a:ext cx="1961965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" name="TextBox 125"/>
          <p:cNvSpPr txBox="1"/>
          <p:nvPr userDrawn="1"/>
        </p:nvSpPr>
        <p:spPr>
          <a:xfrm>
            <a:off x="4423453" y="496574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7" name="Скругленный прямоугольник 126"/>
          <p:cNvSpPr/>
          <p:nvPr userDrawn="1"/>
        </p:nvSpPr>
        <p:spPr>
          <a:xfrm>
            <a:off x="8570660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 userDrawn="1"/>
        </p:nvSpPr>
        <p:spPr>
          <a:xfrm>
            <a:off x="8578376" y="4891150"/>
            <a:ext cx="1955936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TextBox 128"/>
          <p:cNvSpPr txBox="1"/>
          <p:nvPr userDrawn="1"/>
        </p:nvSpPr>
        <p:spPr>
          <a:xfrm>
            <a:off x="8569895" y="4965741"/>
            <a:ext cx="1959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0" name="Прямоугольник 129"/>
          <p:cNvSpPr/>
          <p:nvPr userDrawn="1"/>
        </p:nvSpPr>
        <p:spPr>
          <a:xfrm>
            <a:off x="6503425" y="4891150"/>
            <a:ext cx="1955936" cy="439082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TextBox 130"/>
          <p:cNvSpPr txBox="1"/>
          <p:nvPr userDrawn="1"/>
        </p:nvSpPr>
        <p:spPr>
          <a:xfrm>
            <a:off x="6494944" y="4965741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2" name="Скругленный прямоугольник 131"/>
          <p:cNvSpPr/>
          <p:nvPr userDrawn="1"/>
        </p:nvSpPr>
        <p:spPr>
          <a:xfrm>
            <a:off x="6503105" y="4888503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кругленный прямоугольник 132"/>
          <p:cNvSpPr/>
          <p:nvPr userDrawn="1"/>
        </p:nvSpPr>
        <p:spPr>
          <a:xfrm>
            <a:off x="4421544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Скругленный прямоугольник 133"/>
          <p:cNvSpPr/>
          <p:nvPr userDrawn="1"/>
        </p:nvSpPr>
        <p:spPr>
          <a:xfrm>
            <a:off x="2332751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/>
          <p:cNvSpPr txBox="1"/>
          <p:nvPr userDrawn="1"/>
        </p:nvSpPr>
        <p:spPr>
          <a:xfrm>
            <a:off x="2329512" y="496574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6" name="Текст 3"/>
          <p:cNvSpPr>
            <a:spLocks noGrp="1"/>
          </p:cNvSpPr>
          <p:nvPr>
            <p:ph type="body" sz="half" idx="17"/>
          </p:nvPr>
        </p:nvSpPr>
        <p:spPr>
          <a:xfrm>
            <a:off x="4727512" y="5805846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7" name="Текст 3"/>
          <p:cNvSpPr>
            <a:spLocks noGrp="1"/>
          </p:cNvSpPr>
          <p:nvPr>
            <p:ph type="body" sz="half" idx="18"/>
          </p:nvPr>
        </p:nvSpPr>
        <p:spPr>
          <a:xfrm>
            <a:off x="6509819" y="5805846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8" name="Текст 3"/>
          <p:cNvSpPr>
            <a:spLocks noGrp="1"/>
          </p:cNvSpPr>
          <p:nvPr>
            <p:ph type="body" sz="half" idx="19"/>
          </p:nvPr>
        </p:nvSpPr>
        <p:spPr>
          <a:xfrm>
            <a:off x="8580699" y="5805846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9" name="Текст 3"/>
          <p:cNvSpPr>
            <a:spLocks noGrp="1"/>
          </p:cNvSpPr>
          <p:nvPr>
            <p:ph type="body" sz="half" idx="20"/>
          </p:nvPr>
        </p:nvSpPr>
        <p:spPr>
          <a:xfrm>
            <a:off x="2493699" y="5682091"/>
            <a:ext cx="1457816" cy="5913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258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3866470" y="-5630"/>
            <a:ext cx="2958874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439368" y="4801070"/>
            <a:ext cx="5103763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436281" y="4801070"/>
            <a:ext cx="5107805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41748" y="4916545"/>
            <a:ext cx="510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140845" y="4801070"/>
            <a:ext cx="5103763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52502" y="4801070"/>
            <a:ext cx="5092108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39689" y="4916545"/>
            <a:ext cx="510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139689" y="6454169"/>
            <a:ext cx="10404397" cy="979715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5341887" y="6454169"/>
            <a:ext cx="0" cy="979715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62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44" y="266242"/>
            <a:ext cx="1324697" cy="365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601784" y="1596690"/>
            <a:ext cx="111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96032" y="1596690"/>
            <a:ext cx="23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130629" cy="847932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" y="5573485"/>
            <a:ext cx="10842170" cy="1986189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318879" y="88063"/>
            <a:ext cx="6725424" cy="591344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4"/>
          </p:nvPr>
        </p:nvSpPr>
        <p:spPr>
          <a:xfrm>
            <a:off x="5316308" y="2008695"/>
            <a:ext cx="4525800" cy="356146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5"/>
          </p:nvPr>
        </p:nvSpPr>
        <p:spPr>
          <a:xfrm>
            <a:off x="895286" y="2008695"/>
            <a:ext cx="4525800" cy="356146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8656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8570660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6503105" y="1004276"/>
            <a:ext cx="1951896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421544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2332751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8570660" y="4888503"/>
            <a:ext cx="1960413" cy="255052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6503105" y="4888503"/>
            <a:ext cx="1951896" cy="255052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4421544" y="4888503"/>
            <a:ext cx="1960413" cy="255052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2332751" y="4888503"/>
            <a:ext cx="1960413" cy="255052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569895" y="105887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2338771" y="4894128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4421901" y="4894128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/>
          <p:cNvSpPr txBox="1"/>
          <p:nvPr userDrawn="1"/>
        </p:nvSpPr>
        <p:spPr>
          <a:xfrm>
            <a:off x="4423453" y="49460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8578376" y="48941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/>
          <p:cNvSpPr txBox="1"/>
          <p:nvPr userDrawn="1"/>
        </p:nvSpPr>
        <p:spPr>
          <a:xfrm>
            <a:off x="8569895" y="4946086"/>
            <a:ext cx="1959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6503425" y="48941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494944" y="494608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2329512" y="49460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4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8570660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6503105" y="1004276"/>
            <a:ext cx="1951896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4421544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2332751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half" idx="2"/>
          </p:nvPr>
        </p:nvSpPr>
        <p:spPr>
          <a:xfrm>
            <a:off x="4827140" y="2095194"/>
            <a:ext cx="1654445" cy="23561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2095194"/>
            <a:ext cx="1937809" cy="275202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2095194"/>
            <a:ext cx="1937809" cy="2875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2990693"/>
            <a:ext cx="1240101" cy="516420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Скругленный прямоугольник 45"/>
          <p:cNvSpPr/>
          <p:nvPr userDrawn="1"/>
        </p:nvSpPr>
        <p:spPr>
          <a:xfrm>
            <a:off x="8570660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 userDrawn="1"/>
        </p:nvSpPr>
        <p:spPr>
          <a:xfrm>
            <a:off x="6503105" y="4888503"/>
            <a:ext cx="1951896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 userDrawn="1"/>
        </p:nvSpPr>
        <p:spPr>
          <a:xfrm>
            <a:off x="4421544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 userDrawn="1"/>
        </p:nvSpPr>
        <p:spPr>
          <a:xfrm>
            <a:off x="2332751" y="4888503"/>
            <a:ext cx="1960413" cy="181998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3"/>
          <p:cNvSpPr>
            <a:spLocks noGrp="1"/>
          </p:cNvSpPr>
          <p:nvPr>
            <p:ph type="body" sz="half" idx="17"/>
          </p:nvPr>
        </p:nvSpPr>
        <p:spPr>
          <a:xfrm>
            <a:off x="4827140" y="6001115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6" name="Текст 3"/>
          <p:cNvSpPr>
            <a:spLocks noGrp="1"/>
          </p:cNvSpPr>
          <p:nvPr>
            <p:ph type="body" sz="half" idx="18"/>
          </p:nvPr>
        </p:nvSpPr>
        <p:spPr>
          <a:xfrm>
            <a:off x="6509819" y="6001115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7" name="Текст 3"/>
          <p:cNvSpPr>
            <a:spLocks noGrp="1"/>
          </p:cNvSpPr>
          <p:nvPr>
            <p:ph type="body" sz="half" idx="19"/>
          </p:nvPr>
        </p:nvSpPr>
        <p:spPr>
          <a:xfrm>
            <a:off x="8580699" y="6001115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8" name="Текст 3"/>
          <p:cNvSpPr>
            <a:spLocks noGrp="1"/>
          </p:cNvSpPr>
          <p:nvPr>
            <p:ph type="body" sz="half" idx="20"/>
          </p:nvPr>
        </p:nvSpPr>
        <p:spPr>
          <a:xfrm>
            <a:off x="2493699" y="5903632"/>
            <a:ext cx="1457816" cy="446946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4" name="Текст 3"/>
          <p:cNvSpPr>
            <a:spLocks noGrp="1"/>
          </p:cNvSpPr>
          <p:nvPr>
            <p:ph type="body" sz="half" idx="21"/>
          </p:nvPr>
        </p:nvSpPr>
        <p:spPr>
          <a:xfrm>
            <a:off x="4827140" y="3090875"/>
            <a:ext cx="1654445" cy="23561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5" name="Текст 3"/>
          <p:cNvSpPr>
            <a:spLocks noGrp="1"/>
          </p:cNvSpPr>
          <p:nvPr>
            <p:ph type="body" sz="half" idx="22"/>
          </p:nvPr>
        </p:nvSpPr>
        <p:spPr>
          <a:xfrm>
            <a:off x="6509819" y="3090875"/>
            <a:ext cx="1937809" cy="275202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6" name="Текст 3"/>
          <p:cNvSpPr>
            <a:spLocks noGrp="1"/>
          </p:cNvSpPr>
          <p:nvPr>
            <p:ph type="body" sz="half" idx="23"/>
          </p:nvPr>
        </p:nvSpPr>
        <p:spPr>
          <a:xfrm>
            <a:off x="8580699" y="3090875"/>
            <a:ext cx="1937809" cy="2875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81" name="Прямая соединительная линия 80"/>
          <p:cNvCxnSpPr/>
          <p:nvPr userDrawn="1"/>
        </p:nvCxnSpPr>
        <p:spPr>
          <a:xfrm>
            <a:off x="4419897" y="27093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 userDrawn="1"/>
        </p:nvCxnSpPr>
        <p:spPr>
          <a:xfrm>
            <a:off x="4419897" y="36959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Текст 3"/>
          <p:cNvSpPr>
            <a:spLocks noGrp="1"/>
          </p:cNvSpPr>
          <p:nvPr>
            <p:ph type="body" sz="half" idx="24"/>
          </p:nvPr>
        </p:nvSpPr>
        <p:spPr>
          <a:xfrm>
            <a:off x="4827140" y="4048941"/>
            <a:ext cx="1654445" cy="23561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4" name="Текст 3"/>
          <p:cNvSpPr>
            <a:spLocks noGrp="1"/>
          </p:cNvSpPr>
          <p:nvPr>
            <p:ph type="body" sz="half" idx="25"/>
          </p:nvPr>
        </p:nvSpPr>
        <p:spPr>
          <a:xfrm>
            <a:off x="6509819" y="4048941"/>
            <a:ext cx="1937809" cy="275202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5" name="Текст 3"/>
          <p:cNvSpPr>
            <a:spLocks noGrp="1"/>
          </p:cNvSpPr>
          <p:nvPr>
            <p:ph type="body" sz="half" idx="26"/>
          </p:nvPr>
        </p:nvSpPr>
        <p:spPr>
          <a:xfrm>
            <a:off x="8580699" y="4048941"/>
            <a:ext cx="1937809" cy="2875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88" name="Прямая соединительная линия 87"/>
          <p:cNvCxnSpPr/>
          <p:nvPr userDrawn="1"/>
        </p:nvCxnSpPr>
        <p:spPr>
          <a:xfrm>
            <a:off x="6509819" y="27093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 userDrawn="1"/>
        </p:nvCxnSpPr>
        <p:spPr>
          <a:xfrm>
            <a:off x="6509819" y="36959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 userDrawn="1"/>
        </p:nvCxnSpPr>
        <p:spPr>
          <a:xfrm>
            <a:off x="8578376" y="27093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 userDrawn="1"/>
        </p:nvCxnSpPr>
        <p:spPr>
          <a:xfrm>
            <a:off x="8578376" y="36959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8569895" y="105887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338771" y="4894128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4421901" y="4894128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/>
          <p:cNvSpPr txBox="1"/>
          <p:nvPr userDrawn="1"/>
        </p:nvSpPr>
        <p:spPr>
          <a:xfrm>
            <a:off x="4423453" y="49460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8578376" y="48941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 userDrawn="1"/>
        </p:nvSpPr>
        <p:spPr>
          <a:xfrm>
            <a:off x="8569895" y="4946086"/>
            <a:ext cx="1959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Прямоугольник 74"/>
          <p:cNvSpPr/>
          <p:nvPr userDrawn="1"/>
        </p:nvSpPr>
        <p:spPr>
          <a:xfrm>
            <a:off x="6503425" y="48941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/>
          <p:cNvSpPr txBox="1"/>
          <p:nvPr userDrawn="1"/>
        </p:nvSpPr>
        <p:spPr>
          <a:xfrm>
            <a:off x="6494944" y="494608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TextBox 76"/>
          <p:cNvSpPr txBox="1"/>
          <p:nvPr userDrawn="1"/>
        </p:nvSpPr>
        <p:spPr>
          <a:xfrm>
            <a:off x="2329512" y="49460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4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8570660" y="1004276"/>
            <a:ext cx="1960413" cy="242902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6503105" y="1004276"/>
            <a:ext cx="1951896" cy="242902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421544" y="1004276"/>
            <a:ext cx="1960413" cy="242902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2332751" y="1004276"/>
            <a:ext cx="1960413" cy="242902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8570660" y="4444638"/>
            <a:ext cx="1960413" cy="233099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69895" y="4507808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6503105" y="4444638"/>
            <a:ext cx="1951896" cy="233099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4421544" y="4444638"/>
            <a:ext cx="1960413" cy="233099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2332751" y="4444638"/>
            <a:ext cx="1960413" cy="2330997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569895" y="105887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2338771" y="4454647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4421901" y="4454647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4423453" y="450660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8578376" y="445464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8569895" y="4506605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6503425" y="445464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494944" y="4506605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2329512" y="450660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Скругленный прямоугольник 42"/>
          <p:cNvSpPr/>
          <p:nvPr userDrawn="1"/>
        </p:nvSpPr>
        <p:spPr>
          <a:xfrm>
            <a:off x="2332751" y="3588066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26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8570660" y="1004275"/>
            <a:ext cx="1960413" cy="29152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6503105" y="1004275"/>
            <a:ext cx="1951896" cy="29152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4421544" y="1004275"/>
            <a:ext cx="1960413" cy="29152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2332751" y="1004275"/>
            <a:ext cx="1960413" cy="291520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921619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921619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921619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2438918"/>
            <a:ext cx="1457816" cy="5913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Скругленный прямоугольник 29"/>
          <p:cNvSpPr/>
          <p:nvPr userDrawn="1"/>
        </p:nvSpPr>
        <p:spPr>
          <a:xfrm>
            <a:off x="8570660" y="4022349"/>
            <a:ext cx="1960413" cy="279755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569895" y="4085520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6503105" y="4022349"/>
            <a:ext cx="1951896" cy="279755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4421544" y="4022349"/>
            <a:ext cx="1960413" cy="279755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 userDrawn="1"/>
        </p:nvSpPr>
        <p:spPr>
          <a:xfrm>
            <a:off x="2332751" y="4022349"/>
            <a:ext cx="1960413" cy="279755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4939692"/>
            <a:ext cx="1654445" cy="2810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4939692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1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4939692"/>
            <a:ext cx="1937809" cy="281089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2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5456991"/>
            <a:ext cx="1457816" cy="5913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 userDrawn="1"/>
        </p:nvSpPr>
        <p:spPr>
          <a:xfrm>
            <a:off x="8569895" y="105887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Box 49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2338771" y="4032359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421901" y="4032359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4423453" y="408431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8578376" y="403235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/>
          <p:cNvSpPr txBox="1"/>
          <p:nvPr userDrawn="1"/>
        </p:nvSpPr>
        <p:spPr>
          <a:xfrm>
            <a:off x="8569895" y="4084317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6503425" y="403235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/>
          <p:cNvSpPr txBox="1"/>
          <p:nvPr userDrawn="1"/>
        </p:nvSpPr>
        <p:spPr>
          <a:xfrm>
            <a:off x="6494944" y="4084317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2329512" y="408431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4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866470" y="-5630"/>
            <a:ext cx="2958874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7164571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162850" y="4333812"/>
            <a:ext cx="3381236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66147" y="4449287"/>
            <a:ext cx="337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139689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45708" y="4333812"/>
            <a:ext cx="3379301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89" y="4449287"/>
            <a:ext cx="337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 userDrawn="1"/>
        </p:nvSpPr>
        <p:spPr>
          <a:xfrm>
            <a:off x="3650792" y="4801070"/>
            <a:ext cx="3378560" cy="1533201"/>
          </a:xfrm>
          <a:prstGeom prst="roundRect">
            <a:avLst>
              <a:gd name="adj" fmla="val 2025"/>
            </a:avLst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3658507" y="4333812"/>
            <a:ext cx="3370845" cy="576943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650027" y="4449287"/>
            <a:ext cx="337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139689" y="6454169"/>
            <a:ext cx="10404397" cy="979715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5341887" y="6454169"/>
            <a:ext cx="0" cy="979715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3"/>
          <p:cNvSpPr>
            <a:spLocks noGrp="1"/>
          </p:cNvSpPr>
          <p:nvPr>
            <p:ph type="body" sz="half" idx="2"/>
          </p:nvPr>
        </p:nvSpPr>
        <p:spPr>
          <a:xfrm>
            <a:off x="1539733" y="5487168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0"/>
          </p:nvPr>
        </p:nvSpPr>
        <p:spPr>
          <a:xfrm>
            <a:off x="3658507" y="5495946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1"/>
          </p:nvPr>
        </p:nvSpPr>
        <p:spPr>
          <a:xfrm>
            <a:off x="7172286" y="5487168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139689" y="585976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 userDrawn="1"/>
        </p:nvCxnSpPr>
        <p:spPr>
          <a:xfrm>
            <a:off x="3650027" y="585976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>
            <a:off x="7172286" y="5859765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3"/>
          <p:cNvSpPr>
            <a:spLocks noGrp="1"/>
          </p:cNvSpPr>
          <p:nvPr>
            <p:ph type="body" sz="half" idx="12"/>
          </p:nvPr>
        </p:nvSpPr>
        <p:spPr>
          <a:xfrm>
            <a:off x="1539733" y="5987676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13"/>
          </p:nvPr>
        </p:nvSpPr>
        <p:spPr>
          <a:xfrm>
            <a:off x="3658507" y="5987676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14"/>
          </p:nvPr>
        </p:nvSpPr>
        <p:spPr>
          <a:xfrm>
            <a:off x="7172286" y="5987676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>
            <a:off x="139689" y="5385260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 userDrawn="1"/>
        </p:nvCxnSpPr>
        <p:spPr>
          <a:xfrm>
            <a:off x="3658507" y="5385260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 userDrawn="1"/>
        </p:nvCxnSpPr>
        <p:spPr>
          <a:xfrm>
            <a:off x="7162850" y="5385260"/>
            <a:ext cx="3378560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3"/>
          <p:cNvSpPr>
            <a:spLocks noGrp="1"/>
          </p:cNvSpPr>
          <p:nvPr>
            <p:ph type="body" sz="half" idx="15"/>
          </p:nvPr>
        </p:nvSpPr>
        <p:spPr>
          <a:xfrm>
            <a:off x="1539733" y="5013741"/>
            <a:ext cx="1733829" cy="23720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6"/>
          </p:nvPr>
        </p:nvSpPr>
        <p:spPr>
          <a:xfrm>
            <a:off x="3658507" y="5003451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2" name="Текст 3"/>
          <p:cNvSpPr>
            <a:spLocks noGrp="1"/>
          </p:cNvSpPr>
          <p:nvPr>
            <p:ph type="body" sz="half" idx="17"/>
          </p:nvPr>
        </p:nvSpPr>
        <p:spPr>
          <a:xfrm>
            <a:off x="7180001" y="5003451"/>
            <a:ext cx="3370845" cy="237205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58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8570660" y="1004277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6503105" y="1004277"/>
            <a:ext cx="1951896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4421544" y="1004277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2332751" y="1004277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1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921619"/>
            <a:ext cx="1654445" cy="3138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921619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921619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1797863"/>
            <a:ext cx="1457816" cy="660189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8570660" y="3201574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6503105" y="3201574"/>
            <a:ext cx="1951896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4421544" y="3201574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2332751" y="3201574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4118916"/>
            <a:ext cx="1654445" cy="3138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8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4118916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9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4118916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3995160"/>
            <a:ext cx="1457816" cy="660189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4" name="Скругленный прямоугольник 43"/>
          <p:cNvSpPr/>
          <p:nvPr userDrawn="1"/>
        </p:nvSpPr>
        <p:spPr>
          <a:xfrm>
            <a:off x="8570660" y="5378578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 userDrawn="1"/>
        </p:nvSpPr>
        <p:spPr>
          <a:xfrm>
            <a:off x="6503105" y="5378578"/>
            <a:ext cx="1951896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 userDrawn="1"/>
        </p:nvSpPr>
        <p:spPr>
          <a:xfrm>
            <a:off x="4421544" y="5378578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 userDrawn="1"/>
        </p:nvSpPr>
        <p:spPr>
          <a:xfrm>
            <a:off x="2332751" y="5378578"/>
            <a:ext cx="1960413" cy="203187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3"/>
          <p:cNvSpPr>
            <a:spLocks noGrp="1"/>
          </p:cNvSpPr>
          <p:nvPr>
            <p:ph type="body" sz="half" idx="17"/>
          </p:nvPr>
        </p:nvSpPr>
        <p:spPr>
          <a:xfrm>
            <a:off x="4727512" y="6295920"/>
            <a:ext cx="1654445" cy="3138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4" name="Текст 3"/>
          <p:cNvSpPr>
            <a:spLocks noGrp="1"/>
          </p:cNvSpPr>
          <p:nvPr>
            <p:ph type="body" sz="half" idx="18"/>
          </p:nvPr>
        </p:nvSpPr>
        <p:spPr>
          <a:xfrm>
            <a:off x="6509819" y="6295920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5" name="Текст 3"/>
          <p:cNvSpPr>
            <a:spLocks noGrp="1"/>
          </p:cNvSpPr>
          <p:nvPr>
            <p:ph type="body" sz="half" idx="19"/>
          </p:nvPr>
        </p:nvSpPr>
        <p:spPr>
          <a:xfrm>
            <a:off x="8580699" y="6295920"/>
            <a:ext cx="1937809" cy="31381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6" name="Текст 3"/>
          <p:cNvSpPr>
            <a:spLocks noGrp="1"/>
          </p:cNvSpPr>
          <p:nvPr>
            <p:ph type="body" sz="half" idx="20"/>
          </p:nvPr>
        </p:nvSpPr>
        <p:spPr>
          <a:xfrm>
            <a:off x="2493699" y="6172164"/>
            <a:ext cx="1457816" cy="660189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TextBox 58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8569895" y="105887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TextBox 63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Прямоугольник 64"/>
          <p:cNvSpPr/>
          <p:nvPr userDrawn="1"/>
        </p:nvSpPr>
        <p:spPr>
          <a:xfrm>
            <a:off x="2338771" y="3191828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 65"/>
          <p:cNvSpPr/>
          <p:nvPr userDrawn="1"/>
        </p:nvSpPr>
        <p:spPr>
          <a:xfrm>
            <a:off x="4421901" y="3191828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/>
          <p:cNvSpPr txBox="1"/>
          <p:nvPr userDrawn="1"/>
        </p:nvSpPr>
        <p:spPr>
          <a:xfrm>
            <a:off x="4423453" y="32437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Прямоугольник 67"/>
          <p:cNvSpPr/>
          <p:nvPr userDrawn="1"/>
        </p:nvSpPr>
        <p:spPr>
          <a:xfrm>
            <a:off x="8578376" y="31918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/>
          <p:cNvSpPr txBox="1"/>
          <p:nvPr userDrawn="1"/>
        </p:nvSpPr>
        <p:spPr>
          <a:xfrm>
            <a:off x="8569895" y="3243786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6503425" y="319182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TextBox 70"/>
          <p:cNvSpPr txBox="1"/>
          <p:nvPr userDrawn="1"/>
        </p:nvSpPr>
        <p:spPr>
          <a:xfrm>
            <a:off x="6494944" y="324378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2" name="TextBox 71"/>
          <p:cNvSpPr txBox="1"/>
          <p:nvPr userDrawn="1"/>
        </p:nvSpPr>
        <p:spPr>
          <a:xfrm>
            <a:off x="2329512" y="324378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2338771" y="5383112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4421901" y="5383112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4423453" y="5435070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8578376" y="5383112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TextBox 76"/>
          <p:cNvSpPr txBox="1"/>
          <p:nvPr userDrawn="1"/>
        </p:nvSpPr>
        <p:spPr>
          <a:xfrm>
            <a:off x="8569895" y="5435070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6503425" y="5383112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TextBox 78"/>
          <p:cNvSpPr txBox="1"/>
          <p:nvPr userDrawn="1"/>
        </p:nvSpPr>
        <p:spPr>
          <a:xfrm>
            <a:off x="6494944" y="5435070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0" name="TextBox 79"/>
          <p:cNvSpPr txBox="1"/>
          <p:nvPr userDrawn="1"/>
        </p:nvSpPr>
        <p:spPr>
          <a:xfrm>
            <a:off x="2329512" y="5435070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9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8570660" y="100427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6503105" y="1004277"/>
            <a:ext cx="1951896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4421544" y="100427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2332751" y="100427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921620"/>
            <a:ext cx="1654445" cy="237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921620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921620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1797863"/>
            <a:ext cx="1457816" cy="499063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1" name="Скругленный прямоугольник 30"/>
          <p:cNvSpPr/>
          <p:nvPr userDrawn="1"/>
        </p:nvSpPr>
        <p:spPr>
          <a:xfrm>
            <a:off x="8570660" y="2620909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 userDrawn="1"/>
        </p:nvSpPr>
        <p:spPr>
          <a:xfrm>
            <a:off x="8569895" y="2630051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6503105" y="2620909"/>
            <a:ext cx="1951896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 userDrawn="1"/>
        </p:nvSpPr>
        <p:spPr>
          <a:xfrm>
            <a:off x="4421544" y="2620909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2332751" y="2620909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3538252"/>
            <a:ext cx="1654445" cy="237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1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3538252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2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3538252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3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3414495"/>
            <a:ext cx="1457816" cy="499063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Скругленный прямоугольник 46"/>
          <p:cNvSpPr/>
          <p:nvPr userDrawn="1"/>
        </p:nvSpPr>
        <p:spPr>
          <a:xfrm>
            <a:off x="8570660" y="422665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 userDrawn="1"/>
        </p:nvSpPr>
        <p:spPr>
          <a:xfrm>
            <a:off x="8569895" y="4235077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Скругленный прямоугольник 51"/>
          <p:cNvSpPr/>
          <p:nvPr userDrawn="1"/>
        </p:nvSpPr>
        <p:spPr>
          <a:xfrm>
            <a:off x="6503105" y="4226657"/>
            <a:ext cx="1951896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 userDrawn="1"/>
        </p:nvSpPr>
        <p:spPr>
          <a:xfrm>
            <a:off x="4421544" y="422665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 userDrawn="1"/>
        </p:nvSpPr>
        <p:spPr>
          <a:xfrm>
            <a:off x="2332751" y="4226657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3"/>
          <p:cNvSpPr>
            <a:spLocks noGrp="1"/>
          </p:cNvSpPr>
          <p:nvPr>
            <p:ph type="body" sz="half" idx="17"/>
          </p:nvPr>
        </p:nvSpPr>
        <p:spPr>
          <a:xfrm>
            <a:off x="4727512" y="5144000"/>
            <a:ext cx="1654445" cy="237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7" name="Текст 3"/>
          <p:cNvSpPr>
            <a:spLocks noGrp="1"/>
          </p:cNvSpPr>
          <p:nvPr>
            <p:ph type="body" sz="half" idx="18"/>
          </p:nvPr>
        </p:nvSpPr>
        <p:spPr>
          <a:xfrm>
            <a:off x="6509819" y="5144000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8" name="Текст 3"/>
          <p:cNvSpPr>
            <a:spLocks noGrp="1"/>
          </p:cNvSpPr>
          <p:nvPr>
            <p:ph type="body" sz="half" idx="19"/>
          </p:nvPr>
        </p:nvSpPr>
        <p:spPr>
          <a:xfrm>
            <a:off x="8580699" y="5144000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9" name="Текст 3"/>
          <p:cNvSpPr>
            <a:spLocks noGrp="1"/>
          </p:cNvSpPr>
          <p:nvPr>
            <p:ph type="body" sz="half" idx="20"/>
          </p:nvPr>
        </p:nvSpPr>
        <p:spPr>
          <a:xfrm>
            <a:off x="2493699" y="5020243"/>
            <a:ext cx="1457816" cy="499063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3" name="Скругленный прямоугольник 62"/>
          <p:cNvSpPr/>
          <p:nvPr userDrawn="1"/>
        </p:nvSpPr>
        <p:spPr>
          <a:xfrm>
            <a:off x="8570660" y="5832405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 userDrawn="1"/>
        </p:nvSpPr>
        <p:spPr>
          <a:xfrm>
            <a:off x="8569895" y="5838628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Скругленный прямоугольник 67"/>
          <p:cNvSpPr/>
          <p:nvPr userDrawn="1"/>
        </p:nvSpPr>
        <p:spPr>
          <a:xfrm>
            <a:off x="6503105" y="5832405"/>
            <a:ext cx="1951896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 userDrawn="1"/>
        </p:nvSpPr>
        <p:spPr>
          <a:xfrm>
            <a:off x="4421544" y="5832405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 userDrawn="1"/>
        </p:nvSpPr>
        <p:spPr>
          <a:xfrm>
            <a:off x="2332751" y="5832405"/>
            <a:ext cx="1960413" cy="153597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3"/>
          <p:cNvSpPr>
            <a:spLocks noGrp="1"/>
          </p:cNvSpPr>
          <p:nvPr>
            <p:ph type="body" sz="half" idx="21"/>
          </p:nvPr>
        </p:nvSpPr>
        <p:spPr>
          <a:xfrm>
            <a:off x="4727512" y="6749748"/>
            <a:ext cx="1654445" cy="237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3" name="Текст 3"/>
          <p:cNvSpPr>
            <a:spLocks noGrp="1"/>
          </p:cNvSpPr>
          <p:nvPr>
            <p:ph type="body" sz="half" idx="22"/>
          </p:nvPr>
        </p:nvSpPr>
        <p:spPr>
          <a:xfrm>
            <a:off x="6509819" y="6749748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3"/>
          </p:nvPr>
        </p:nvSpPr>
        <p:spPr>
          <a:xfrm>
            <a:off x="8580699" y="6749748"/>
            <a:ext cx="1937809" cy="237224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5" name="Текст 3"/>
          <p:cNvSpPr>
            <a:spLocks noGrp="1"/>
          </p:cNvSpPr>
          <p:nvPr>
            <p:ph type="body" sz="half" idx="24"/>
          </p:nvPr>
        </p:nvSpPr>
        <p:spPr>
          <a:xfrm>
            <a:off x="2493699" y="6625991"/>
            <a:ext cx="1457816" cy="499063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TextBox 77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TextBox 79"/>
          <p:cNvSpPr txBox="1"/>
          <p:nvPr userDrawn="1"/>
        </p:nvSpPr>
        <p:spPr>
          <a:xfrm>
            <a:off x="8569895" y="105887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1" name="Прямоугольник 80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TextBox 81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3" name="TextBox 82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4" name="Прямоугольник 83"/>
          <p:cNvSpPr/>
          <p:nvPr userDrawn="1"/>
        </p:nvSpPr>
        <p:spPr>
          <a:xfrm>
            <a:off x="2338771" y="2624547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/>
          <p:cNvSpPr/>
          <p:nvPr userDrawn="1"/>
        </p:nvSpPr>
        <p:spPr>
          <a:xfrm>
            <a:off x="4421901" y="2624547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TextBox 85"/>
          <p:cNvSpPr txBox="1"/>
          <p:nvPr userDrawn="1"/>
        </p:nvSpPr>
        <p:spPr>
          <a:xfrm>
            <a:off x="4423453" y="267650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7" name="Прямоугольник 86"/>
          <p:cNvSpPr/>
          <p:nvPr userDrawn="1"/>
        </p:nvSpPr>
        <p:spPr>
          <a:xfrm>
            <a:off x="8578376" y="262454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TextBox 87"/>
          <p:cNvSpPr txBox="1"/>
          <p:nvPr userDrawn="1"/>
        </p:nvSpPr>
        <p:spPr>
          <a:xfrm>
            <a:off x="8569895" y="2666980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" name="Прямоугольник 88"/>
          <p:cNvSpPr/>
          <p:nvPr userDrawn="1"/>
        </p:nvSpPr>
        <p:spPr>
          <a:xfrm>
            <a:off x="6503425" y="262454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/>
          <p:cNvSpPr txBox="1"/>
          <p:nvPr userDrawn="1"/>
        </p:nvSpPr>
        <p:spPr>
          <a:xfrm>
            <a:off x="6494944" y="2676505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1" name="TextBox 90"/>
          <p:cNvSpPr txBox="1"/>
          <p:nvPr userDrawn="1"/>
        </p:nvSpPr>
        <p:spPr>
          <a:xfrm>
            <a:off x="2329512" y="267650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" name="Прямоугольник 91"/>
          <p:cNvSpPr/>
          <p:nvPr userDrawn="1"/>
        </p:nvSpPr>
        <p:spPr>
          <a:xfrm>
            <a:off x="2338771" y="4230880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 92"/>
          <p:cNvSpPr/>
          <p:nvPr userDrawn="1"/>
        </p:nvSpPr>
        <p:spPr>
          <a:xfrm>
            <a:off x="4421901" y="4230880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/>
          <p:cNvSpPr txBox="1"/>
          <p:nvPr userDrawn="1"/>
        </p:nvSpPr>
        <p:spPr>
          <a:xfrm>
            <a:off x="4423453" y="428283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5" name="Прямоугольник 94"/>
          <p:cNvSpPr/>
          <p:nvPr userDrawn="1"/>
        </p:nvSpPr>
        <p:spPr>
          <a:xfrm>
            <a:off x="8578376" y="423088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TextBox 95"/>
          <p:cNvSpPr txBox="1"/>
          <p:nvPr userDrawn="1"/>
        </p:nvSpPr>
        <p:spPr>
          <a:xfrm>
            <a:off x="8569895" y="4282838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" name="Прямоугольник 96"/>
          <p:cNvSpPr/>
          <p:nvPr userDrawn="1"/>
        </p:nvSpPr>
        <p:spPr>
          <a:xfrm>
            <a:off x="6503425" y="423088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TextBox 97"/>
          <p:cNvSpPr txBox="1"/>
          <p:nvPr userDrawn="1"/>
        </p:nvSpPr>
        <p:spPr>
          <a:xfrm>
            <a:off x="6494944" y="4282838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9" name="TextBox 98"/>
          <p:cNvSpPr txBox="1"/>
          <p:nvPr userDrawn="1"/>
        </p:nvSpPr>
        <p:spPr>
          <a:xfrm>
            <a:off x="2329512" y="428283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0" name="Прямоугольник 99"/>
          <p:cNvSpPr/>
          <p:nvPr userDrawn="1"/>
        </p:nvSpPr>
        <p:spPr>
          <a:xfrm>
            <a:off x="2338771" y="5839576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Прямоугольник 100"/>
          <p:cNvSpPr/>
          <p:nvPr userDrawn="1"/>
        </p:nvSpPr>
        <p:spPr>
          <a:xfrm>
            <a:off x="4421901" y="5839576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TextBox 101"/>
          <p:cNvSpPr txBox="1"/>
          <p:nvPr userDrawn="1"/>
        </p:nvSpPr>
        <p:spPr>
          <a:xfrm>
            <a:off x="4423453" y="5891534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3" name="Прямоугольник 102"/>
          <p:cNvSpPr/>
          <p:nvPr userDrawn="1"/>
        </p:nvSpPr>
        <p:spPr>
          <a:xfrm>
            <a:off x="8578376" y="5839576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/>
          <p:cNvSpPr txBox="1"/>
          <p:nvPr userDrawn="1"/>
        </p:nvSpPr>
        <p:spPr>
          <a:xfrm>
            <a:off x="8569895" y="5891534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5" name="Прямоугольник 104"/>
          <p:cNvSpPr/>
          <p:nvPr userDrawn="1"/>
        </p:nvSpPr>
        <p:spPr>
          <a:xfrm>
            <a:off x="6503425" y="5839576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TextBox 105"/>
          <p:cNvSpPr txBox="1"/>
          <p:nvPr userDrawn="1"/>
        </p:nvSpPr>
        <p:spPr>
          <a:xfrm>
            <a:off x="6494944" y="5891534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 userDrawn="1"/>
        </p:nvSpPr>
        <p:spPr>
          <a:xfrm>
            <a:off x="2329512" y="5891534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9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8570660" y="1004277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6503105" y="1004277"/>
            <a:ext cx="1951896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4421544" y="1004277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2332751" y="1004277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921620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921620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921620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1797864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8570660" y="2466873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6503105" y="2466873"/>
            <a:ext cx="1951896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4421544" y="2466873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2332751" y="2466873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3384216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3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3384216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4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3384216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5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3260460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9" name="Скругленный прямоугольник 48"/>
          <p:cNvSpPr/>
          <p:nvPr userDrawn="1"/>
        </p:nvSpPr>
        <p:spPr>
          <a:xfrm>
            <a:off x="8570660" y="3960615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 userDrawn="1"/>
        </p:nvSpPr>
        <p:spPr>
          <a:xfrm>
            <a:off x="6503105" y="3960615"/>
            <a:ext cx="1951896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 userDrawn="1"/>
        </p:nvSpPr>
        <p:spPr>
          <a:xfrm>
            <a:off x="4421544" y="3960615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 userDrawn="1"/>
        </p:nvSpPr>
        <p:spPr>
          <a:xfrm>
            <a:off x="2332751" y="3960615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Текст 3"/>
          <p:cNvSpPr>
            <a:spLocks noGrp="1"/>
          </p:cNvSpPr>
          <p:nvPr>
            <p:ph type="body" sz="half" idx="17"/>
          </p:nvPr>
        </p:nvSpPr>
        <p:spPr>
          <a:xfrm>
            <a:off x="4727512" y="4877958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9" name="Текст 3"/>
          <p:cNvSpPr>
            <a:spLocks noGrp="1"/>
          </p:cNvSpPr>
          <p:nvPr>
            <p:ph type="body" sz="half" idx="18"/>
          </p:nvPr>
        </p:nvSpPr>
        <p:spPr>
          <a:xfrm>
            <a:off x="6509819" y="4877958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0" name="Текст 3"/>
          <p:cNvSpPr>
            <a:spLocks noGrp="1"/>
          </p:cNvSpPr>
          <p:nvPr>
            <p:ph type="body" sz="half" idx="19"/>
          </p:nvPr>
        </p:nvSpPr>
        <p:spPr>
          <a:xfrm>
            <a:off x="8580699" y="4877958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1" name="Текст 3"/>
          <p:cNvSpPr>
            <a:spLocks noGrp="1"/>
          </p:cNvSpPr>
          <p:nvPr>
            <p:ph type="body" sz="half" idx="20"/>
          </p:nvPr>
        </p:nvSpPr>
        <p:spPr>
          <a:xfrm>
            <a:off x="2493699" y="4754202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5" name="Скругленный прямоугольник 64"/>
          <p:cNvSpPr/>
          <p:nvPr userDrawn="1"/>
        </p:nvSpPr>
        <p:spPr>
          <a:xfrm>
            <a:off x="8570660" y="5455376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 userDrawn="1"/>
        </p:nvSpPr>
        <p:spPr>
          <a:xfrm>
            <a:off x="8569895" y="5443614"/>
            <a:ext cx="1959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₽ 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Скругленный прямоугольник 69"/>
          <p:cNvSpPr/>
          <p:nvPr userDrawn="1"/>
        </p:nvSpPr>
        <p:spPr>
          <a:xfrm>
            <a:off x="6503105" y="5455376"/>
            <a:ext cx="1951896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 userDrawn="1"/>
        </p:nvSpPr>
        <p:spPr>
          <a:xfrm>
            <a:off x="4421544" y="5455376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 userDrawn="1"/>
        </p:nvSpPr>
        <p:spPr>
          <a:xfrm>
            <a:off x="2332751" y="5455376"/>
            <a:ext cx="1960413" cy="1327240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727512" y="6372719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5" name="Текст 3"/>
          <p:cNvSpPr>
            <a:spLocks noGrp="1"/>
          </p:cNvSpPr>
          <p:nvPr>
            <p:ph type="body" sz="half" idx="22"/>
          </p:nvPr>
        </p:nvSpPr>
        <p:spPr>
          <a:xfrm>
            <a:off x="6509819" y="637271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6" name="Текст 3"/>
          <p:cNvSpPr>
            <a:spLocks noGrp="1"/>
          </p:cNvSpPr>
          <p:nvPr>
            <p:ph type="body" sz="half" idx="23"/>
          </p:nvPr>
        </p:nvSpPr>
        <p:spPr>
          <a:xfrm>
            <a:off x="8580699" y="637271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7" name="Текст 3"/>
          <p:cNvSpPr>
            <a:spLocks noGrp="1"/>
          </p:cNvSpPr>
          <p:nvPr>
            <p:ph type="body" sz="half" idx="24"/>
          </p:nvPr>
        </p:nvSpPr>
        <p:spPr>
          <a:xfrm>
            <a:off x="2493699" y="6248963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TextBox 79"/>
          <p:cNvSpPr txBox="1"/>
          <p:nvPr userDrawn="1"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1" name="Прямоугольник 80"/>
          <p:cNvSpPr/>
          <p:nvPr userDrawn="1"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TextBox 81"/>
          <p:cNvSpPr txBox="1"/>
          <p:nvPr userDrawn="1"/>
        </p:nvSpPr>
        <p:spPr>
          <a:xfrm>
            <a:off x="8569895" y="105887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3" name="Прямоугольник 82"/>
          <p:cNvSpPr/>
          <p:nvPr userDrawn="1"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TextBox 83"/>
          <p:cNvSpPr txBox="1"/>
          <p:nvPr userDrawn="1"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5" name="TextBox 84"/>
          <p:cNvSpPr txBox="1"/>
          <p:nvPr userDrawn="1"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6" name="Прямоугольник 85"/>
          <p:cNvSpPr/>
          <p:nvPr userDrawn="1"/>
        </p:nvSpPr>
        <p:spPr>
          <a:xfrm>
            <a:off x="2338771" y="2461027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 userDrawn="1"/>
        </p:nvSpPr>
        <p:spPr>
          <a:xfrm>
            <a:off x="4421901" y="2461027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TextBox 87"/>
          <p:cNvSpPr txBox="1"/>
          <p:nvPr userDrawn="1"/>
        </p:nvSpPr>
        <p:spPr>
          <a:xfrm>
            <a:off x="4423453" y="251298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" name="Прямоугольник 88"/>
          <p:cNvSpPr/>
          <p:nvPr userDrawn="1"/>
        </p:nvSpPr>
        <p:spPr>
          <a:xfrm>
            <a:off x="8578376" y="246102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/>
          <p:cNvSpPr txBox="1"/>
          <p:nvPr userDrawn="1"/>
        </p:nvSpPr>
        <p:spPr>
          <a:xfrm>
            <a:off x="8569895" y="2512985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1" name="Прямоугольник 90"/>
          <p:cNvSpPr/>
          <p:nvPr userDrawn="1"/>
        </p:nvSpPr>
        <p:spPr>
          <a:xfrm>
            <a:off x="6503425" y="246102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/>
          <p:cNvSpPr txBox="1"/>
          <p:nvPr userDrawn="1"/>
        </p:nvSpPr>
        <p:spPr>
          <a:xfrm>
            <a:off x="6494944" y="2512985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3" name="TextBox 92"/>
          <p:cNvSpPr txBox="1"/>
          <p:nvPr userDrawn="1"/>
        </p:nvSpPr>
        <p:spPr>
          <a:xfrm>
            <a:off x="2329512" y="251298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4" name="Прямоугольник 93"/>
          <p:cNvSpPr/>
          <p:nvPr userDrawn="1"/>
        </p:nvSpPr>
        <p:spPr>
          <a:xfrm>
            <a:off x="2338771" y="395964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рямоугольник 94"/>
          <p:cNvSpPr/>
          <p:nvPr userDrawn="1"/>
        </p:nvSpPr>
        <p:spPr>
          <a:xfrm>
            <a:off x="4421901" y="395964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TextBox 95"/>
          <p:cNvSpPr txBox="1"/>
          <p:nvPr userDrawn="1"/>
        </p:nvSpPr>
        <p:spPr>
          <a:xfrm>
            <a:off x="4423453" y="401159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" name="Прямоугольник 96"/>
          <p:cNvSpPr/>
          <p:nvPr userDrawn="1"/>
        </p:nvSpPr>
        <p:spPr>
          <a:xfrm>
            <a:off x="8578376" y="395964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TextBox 97"/>
          <p:cNvSpPr txBox="1"/>
          <p:nvPr userDrawn="1"/>
        </p:nvSpPr>
        <p:spPr>
          <a:xfrm>
            <a:off x="8569895" y="4011599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9" name="Прямоугольник 98"/>
          <p:cNvSpPr/>
          <p:nvPr userDrawn="1"/>
        </p:nvSpPr>
        <p:spPr>
          <a:xfrm>
            <a:off x="6503425" y="395964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/>
          <p:cNvSpPr txBox="1"/>
          <p:nvPr userDrawn="1"/>
        </p:nvSpPr>
        <p:spPr>
          <a:xfrm>
            <a:off x="6494944" y="401159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1" name="TextBox 100"/>
          <p:cNvSpPr txBox="1"/>
          <p:nvPr userDrawn="1"/>
        </p:nvSpPr>
        <p:spPr>
          <a:xfrm>
            <a:off x="2329512" y="401159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Прямоугольник 101"/>
          <p:cNvSpPr/>
          <p:nvPr userDrawn="1"/>
        </p:nvSpPr>
        <p:spPr>
          <a:xfrm>
            <a:off x="2338771" y="5457869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 102"/>
          <p:cNvSpPr/>
          <p:nvPr userDrawn="1"/>
        </p:nvSpPr>
        <p:spPr>
          <a:xfrm>
            <a:off x="4421901" y="5457869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/>
          <p:cNvSpPr txBox="1"/>
          <p:nvPr userDrawn="1"/>
        </p:nvSpPr>
        <p:spPr>
          <a:xfrm>
            <a:off x="4423453" y="550982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5" name="Прямоугольник 104"/>
          <p:cNvSpPr/>
          <p:nvPr userDrawn="1"/>
        </p:nvSpPr>
        <p:spPr>
          <a:xfrm>
            <a:off x="8578376" y="545786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TextBox 105"/>
          <p:cNvSpPr txBox="1"/>
          <p:nvPr userDrawn="1"/>
        </p:nvSpPr>
        <p:spPr>
          <a:xfrm>
            <a:off x="8569895" y="5492893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7" name="Прямоугольник 106"/>
          <p:cNvSpPr/>
          <p:nvPr userDrawn="1"/>
        </p:nvSpPr>
        <p:spPr>
          <a:xfrm>
            <a:off x="6503425" y="545786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TextBox 107"/>
          <p:cNvSpPr txBox="1"/>
          <p:nvPr userDrawn="1"/>
        </p:nvSpPr>
        <p:spPr>
          <a:xfrm>
            <a:off x="6494944" y="5509827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9" name="TextBox 108"/>
          <p:cNvSpPr txBox="1"/>
          <p:nvPr userDrawn="1"/>
        </p:nvSpPr>
        <p:spPr>
          <a:xfrm>
            <a:off x="2329512" y="550982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2338771" y="956123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421901" y="956123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423453" y="100808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2332751" y="6922772"/>
            <a:ext cx="8368882" cy="646646"/>
          </a:xfrm>
          <a:prstGeom prst="roundRect">
            <a:avLst>
              <a:gd name="adj" fmla="val 2025"/>
            </a:avLst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6471314" y="6922772"/>
            <a:ext cx="0" cy="646646"/>
          </a:xfrm>
          <a:prstGeom prst="line">
            <a:avLst/>
          </a:prstGeom>
          <a:ln>
            <a:solidFill>
              <a:srgbClr val="79A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 userDrawn="1"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8570660" y="95347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578376" y="95612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569895" y="1008081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6503425" y="95612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494944" y="1008081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6503105" y="953477"/>
            <a:ext cx="1951896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4421544" y="95347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2332751" y="95347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329512" y="100808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 anchor="b"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half" idx="2"/>
          </p:nvPr>
        </p:nvSpPr>
        <p:spPr>
          <a:xfrm>
            <a:off x="4727512" y="1657629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65762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1"/>
          </p:nvPr>
        </p:nvSpPr>
        <p:spPr>
          <a:xfrm>
            <a:off x="8580699" y="165762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half" idx="12"/>
          </p:nvPr>
        </p:nvSpPr>
        <p:spPr>
          <a:xfrm>
            <a:off x="2493699" y="1544501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1" name="Скругленный прямоугольник 140"/>
          <p:cNvSpPr/>
          <p:nvPr userDrawn="1"/>
        </p:nvSpPr>
        <p:spPr>
          <a:xfrm>
            <a:off x="8570660" y="2139725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Скругленный прямоугольник 145"/>
          <p:cNvSpPr/>
          <p:nvPr userDrawn="1"/>
        </p:nvSpPr>
        <p:spPr>
          <a:xfrm>
            <a:off x="6503105" y="2139725"/>
            <a:ext cx="1951896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Скругленный прямоугольник 146"/>
          <p:cNvSpPr/>
          <p:nvPr userDrawn="1"/>
        </p:nvSpPr>
        <p:spPr>
          <a:xfrm>
            <a:off x="4421544" y="2139725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Скругленный прямоугольник 147"/>
          <p:cNvSpPr/>
          <p:nvPr userDrawn="1"/>
        </p:nvSpPr>
        <p:spPr>
          <a:xfrm>
            <a:off x="2332751" y="2139725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Текст 3"/>
          <p:cNvSpPr>
            <a:spLocks noGrp="1"/>
          </p:cNvSpPr>
          <p:nvPr>
            <p:ph type="body" sz="half" idx="13"/>
          </p:nvPr>
        </p:nvSpPr>
        <p:spPr>
          <a:xfrm>
            <a:off x="4727512" y="2843877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1" name="Текст 3"/>
          <p:cNvSpPr>
            <a:spLocks noGrp="1"/>
          </p:cNvSpPr>
          <p:nvPr>
            <p:ph type="body" sz="half" idx="14"/>
          </p:nvPr>
        </p:nvSpPr>
        <p:spPr>
          <a:xfrm>
            <a:off x="6509819" y="2843877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2" name="Текст 3"/>
          <p:cNvSpPr>
            <a:spLocks noGrp="1"/>
          </p:cNvSpPr>
          <p:nvPr>
            <p:ph type="body" sz="half" idx="15"/>
          </p:nvPr>
        </p:nvSpPr>
        <p:spPr>
          <a:xfrm>
            <a:off x="8580699" y="2843877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3" name="Текст 3"/>
          <p:cNvSpPr>
            <a:spLocks noGrp="1"/>
          </p:cNvSpPr>
          <p:nvPr>
            <p:ph type="body" sz="half" idx="16"/>
          </p:nvPr>
        </p:nvSpPr>
        <p:spPr>
          <a:xfrm>
            <a:off x="2493699" y="2730749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7" name="Скругленный прямоугольник 156"/>
          <p:cNvSpPr/>
          <p:nvPr userDrawn="1"/>
        </p:nvSpPr>
        <p:spPr>
          <a:xfrm>
            <a:off x="8559774" y="3334440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Скругленный прямоугольник 161"/>
          <p:cNvSpPr/>
          <p:nvPr userDrawn="1"/>
        </p:nvSpPr>
        <p:spPr>
          <a:xfrm>
            <a:off x="6492219" y="3334440"/>
            <a:ext cx="1951896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Скругленный прямоугольник 162"/>
          <p:cNvSpPr/>
          <p:nvPr userDrawn="1"/>
        </p:nvSpPr>
        <p:spPr>
          <a:xfrm>
            <a:off x="4410658" y="3334440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Скругленный прямоугольник 163"/>
          <p:cNvSpPr/>
          <p:nvPr userDrawn="1"/>
        </p:nvSpPr>
        <p:spPr>
          <a:xfrm>
            <a:off x="2321865" y="3334440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Текст 3"/>
          <p:cNvSpPr>
            <a:spLocks noGrp="1"/>
          </p:cNvSpPr>
          <p:nvPr>
            <p:ph type="body" sz="half" idx="17"/>
          </p:nvPr>
        </p:nvSpPr>
        <p:spPr>
          <a:xfrm>
            <a:off x="4716626" y="4038592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7" name="Текст 3"/>
          <p:cNvSpPr>
            <a:spLocks noGrp="1"/>
          </p:cNvSpPr>
          <p:nvPr>
            <p:ph type="body" sz="half" idx="18"/>
          </p:nvPr>
        </p:nvSpPr>
        <p:spPr>
          <a:xfrm>
            <a:off x="6498933" y="4038592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8" name="Текст 3"/>
          <p:cNvSpPr>
            <a:spLocks noGrp="1"/>
          </p:cNvSpPr>
          <p:nvPr>
            <p:ph type="body" sz="half" idx="19"/>
          </p:nvPr>
        </p:nvSpPr>
        <p:spPr>
          <a:xfrm>
            <a:off x="8569813" y="4038592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9" name="Текст 3"/>
          <p:cNvSpPr>
            <a:spLocks noGrp="1"/>
          </p:cNvSpPr>
          <p:nvPr>
            <p:ph type="body" sz="half" idx="20"/>
          </p:nvPr>
        </p:nvSpPr>
        <p:spPr>
          <a:xfrm>
            <a:off x="2482813" y="3925464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3" name="Скругленный прямоугольник 172"/>
          <p:cNvSpPr/>
          <p:nvPr userDrawn="1"/>
        </p:nvSpPr>
        <p:spPr>
          <a:xfrm>
            <a:off x="8559774" y="453898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Скругленный прямоугольник 177"/>
          <p:cNvSpPr/>
          <p:nvPr userDrawn="1"/>
        </p:nvSpPr>
        <p:spPr>
          <a:xfrm>
            <a:off x="6492219" y="4538987"/>
            <a:ext cx="1951896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Скругленный прямоугольник 178"/>
          <p:cNvSpPr/>
          <p:nvPr userDrawn="1"/>
        </p:nvSpPr>
        <p:spPr>
          <a:xfrm>
            <a:off x="4410658" y="453898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Скругленный прямоугольник 179"/>
          <p:cNvSpPr/>
          <p:nvPr userDrawn="1"/>
        </p:nvSpPr>
        <p:spPr>
          <a:xfrm>
            <a:off x="2321865" y="4538987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Текст 3"/>
          <p:cNvSpPr>
            <a:spLocks noGrp="1"/>
          </p:cNvSpPr>
          <p:nvPr>
            <p:ph type="body" sz="half" idx="21"/>
          </p:nvPr>
        </p:nvSpPr>
        <p:spPr>
          <a:xfrm>
            <a:off x="4716626" y="5243139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3" name="Текст 3"/>
          <p:cNvSpPr>
            <a:spLocks noGrp="1"/>
          </p:cNvSpPr>
          <p:nvPr>
            <p:ph type="body" sz="half" idx="22"/>
          </p:nvPr>
        </p:nvSpPr>
        <p:spPr>
          <a:xfrm>
            <a:off x="6498933" y="524313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4" name="Текст 3"/>
          <p:cNvSpPr>
            <a:spLocks noGrp="1"/>
          </p:cNvSpPr>
          <p:nvPr>
            <p:ph type="body" sz="half" idx="23"/>
          </p:nvPr>
        </p:nvSpPr>
        <p:spPr>
          <a:xfrm>
            <a:off x="8569813" y="5243139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5" name="Текст 3"/>
          <p:cNvSpPr>
            <a:spLocks noGrp="1"/>
          </p:cNvSpPr>
          <p:nvPr>
            <p:ph type="body" sz="half" idx="24"/>
          </p:nvPr>
        </p:nvSpPr>
        <p:spPr>
          <a:xfrm>
            <a:off x="2482813" y="5130011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9" name="Скругленный прямоугольник 188"/>
          <p:cNvSpPr/>
          <p:nvPr userDrawn="1"/>
        </p:nvSpPr>
        <p:spPr>
          <a:xfrm>
            <a:off x="8559774" y="5734802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Скругленный прямоугольник 193"/>
          <p:cNvSpPr/>
          <p:nvPr userDrawn="1"/>
        </p:nvSpPr>
        <p:spPr>
          <a:xfrm>
            <a:off x="6492219" y="5734802"/>
            <a:ext cx="1951896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Скругленный прямоугольник 194"/>
          <p:cNvSpPr/>
          <p:nvPr userDrawn="1"/>
        </p:nvSpPr>
        <p:spPr>
          <a:xfrm>
            <a:off x="4410658" y="5734802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Скругленный прямоугольник 195"/>
          <p:cNvSpPr/>
          <p:nvPr userDrawn="1"/>
        </p:nvSpPr>
        <p:spPr>
          <a:xfrm>
            <a:off x="2321865" y="5734802"/>
            <a:ext cx="1960413" cy="1132964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Текст 3"/>
          <p:cNvSpPr>
            <a:spLocks noGrp="1"/>
          </p:cNvSpPr>
          <p:nvPr>
            <p:ph type="body" sz="half" idx="25"/>
          </p:nvPr>
        </p:nvSpPr>
        <p:spPr>
          <a:xfrm>
            <a:off x="4716626" y="6438954"/>
            <a:ext cx="1654445" cy="20498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9" name="Текст 3"/>
          <p:cNvSpPr>
            <a:spLocks noGrp="1"/>
          </p:cNvSpPr>
          <p:nvPr>
            <p:ph type="body" sz="half" idx="26"/>
          </p:nvPr>
        </p:nvSpPr>
        <p:spPr>
          <a:xfrm>
            <a:off x="6498933" y="6438954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0" name="Текст 3"/>
          <p:cNvSpPr>
            <a:spLocks noGrp="1"/>
          </p:cNvSpPr>
          <p:nvPr>
            <p:ph type="body" sz="half" idx="27"/>
          </p:nvPr>
        </p:nvSpPr>
        <p:spPr>
          <a:xfrm>
            <a:off x="8569813" y="6438954"/>
            <a:ext cx="1937809" cy="20498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1" name="Текст 3"/>
          <p:cNvSpPr>
            <a:spLocks noGrp="1"/>
          </p:cNvSpPr>
          <p:nvPr>
            <p:ph type="body" sz="half" idx="28"/>
          </p:nvPr>
        </p:nvSpPr>
        <p:spPr>
          <a:xfrm>
            <a:off x="2482813" y="6325826"/>
            <a:ext cx="1457816" cy="431242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2" name="Прямоугольник 201"/>
          <p:cNvSpPr/>
          <p:nvPr userDrawn="1"/>
        </p:nvSpPr>
        <p:spPr>
          <a:xfrm>
            <a:off x="2338771" y="213979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Прямоугольник 202"/>
          <p:cNvSpPr/>
          <p:nvPr userDrawn="1"/>
        </p:nvSpPr>
        <p:spPr>
          <a:xfrm>
            <a:off x="4421901" y="213979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TextBox 203"/>
          <p:cNvSpPr txBox="1"/>
          <p:nvPr userDrawn="1"/>
        </p:nvSpPr>
        <p:spPr>
          <a:xfrm>
            <a:off x="4423453" y="219174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5" name="Прямоугольник 204"/>
          <p:cNvSpPr/>
          <p:nvPr userDrawn="1"/>
        </p:nvSpPr>
        <p:spPr>
          <a:xfrm>
            <a:off x="8578376" y="213979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Прямоугольник 205"/>
          <p:cNvSpPr/>
          <p:nvPr userDrawn="1"/>
        </p:nvSpPr>
        <p:spPr>
          <a:xfrm>
            <a:off x="6503425" y="213979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TextBox 206"/>
          <p:cNvSpPr txBox="1"/>
          <p:nvPr userDrawn="1"/>
        </p:nvSpPr>
        <p:spPr>
          <a:xfrm>
            <a:off x="6494944" y="219174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8" name="TextBox 207"/>
          <p:cNvSpPr txBox="1"/>
          <p:nvPr userDrawn="1"/>
        </p:nvSpPr>
        <p:spPr>
          <a:xfrm>
            <a:off x="2329512" y="219174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9" name="Прямоугольник 208"/>
          <p:cNvSpPr/>
          <p:nvPr userDrawn="1"/>
        </p:nvSpPr>
        <p:spPr>
          <a:xfrm>
            <a:off x="2330304" y="3334440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0" name="Прямоугольник 209"/>
          <p:cNvSpPr/>
          <p:nvPr userDrawn="1"/>
        </p:nvSpPr>
        <p:spPr>
          <a:xfrm>
            <a:off x="4413434" y="3334440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1" name="TextBox 210"/>
          <p:cNvSpPr txBox="1"/>
          <p:nvPr userDrawn="1"/>
        </p:nvSpPr>
        <p:spPr>
          <a:xfrm>
            <a:off x="4414986" y="338639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2" name="Прямоугольник 211"/>
          <p:cNvSpPr/>
          <p:nvPr userDrawn="1"/>
        </p:nvSpPr>
        <p:spPr>
          <a:xfrm>
            <a:off x="8569909" y="333444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3" name="Прямоугольник 212"/>
          <p:cNvSpPr/>
          <p:nvPr userDrawn="1"/>
        </p:nvSpPr>
        <p:spPr>
          <a:xfrm>
            <a:off x="6494958" y="333444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4" name="TextBox 213"/>
          <p:cNvSpPr txBox="1"/>
          <p:nvPr userDrawn="1"/>
        </p:nvSpPr>
        <p:spPr>
          <a:xfrm>
            <a:off x="6486477" y="3386398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" name="TextBox 214"/>
          <p:cNvSpPr txBox="1"/>
          <p:nvPr userDrawn="1"/>
        </p:nvSpPr>
        <p:spPr>
          <a:xfrm>
            <a:off x="2321045" y="338639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6" name="Прямоугольник 215"/>
          <p:cNvSpPr/>
          <p:nvPr userDrawn="1"/>
        </p:nvSpPr>
        <p:spPr>
          <a:xfrm>
            <a:off x="2330304" y="4528820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7" name="Прямоугольник 216"/>
          <p:cNvSpPr/>
          <p:nvPr userDrawn="1"/>
        </p:nvSpPr>
        <p:spPr>
          <a:xfrm>
            <a:off x="4413434" y="4528820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8" name="TextBox 217"/>
          <p:cNvSpPr txBox="1"/>
          <p:nvPr userDrawn="1"/>
        </p:nvSpPr>
        <p:spPr>
          <a:xfrm>
            <a:off x="4414986" y="458077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9" name="Прямоугольник 218"/>
          <p:cNvSpPr/>
          <p:nvPr userDrawn="1"/>
        </p:nvSpPr>
        <p:spPr>
          <a:xfrm>
            <a:off x="8569909" y="452882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" name="Прямоугольник 219"/>
          <p:cNvSpPr/>
          <p:nvPr userDrawn="1"/>
        </p:nvSpPr>
        <p:spPr>
          <a:xfrm>
            <a:off x="6494958" y="4528820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1" name="TextBox 220"/>
          <p:cNvSpPr txBox="1"/>
          <p:nvPr userDrawn="1"/>
        </p:nvSpPr>
        <p:spPr>
          <a:xfrm>
            <a:off x="6486477" y="4580778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2" name="TextBox 221"/>
          <p:cNvSpPr txBox="1"/>
          <p:nvPr userDrawn="1"/>
        </p:nvSpPr>
        <p:spPr>
          <a:xfrm>
            <a:off x="2321045" y="4580778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3" name="Прямоугольник 222"/>
          <p:cNvSpPr/>
          <p:nvPr userDrawn="1"/>
        </p:nvSpPr>
        <p:spPr>
          <a:xfrm>
            <a:off x="2330304" y="5741989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4" name="Прямоугольник 223"/>
          <p:cNvSpPr/>
          <p:nvPr userDrawn="1"/>
        </p:nvSpPr>
        <p:spPr>
          <a:xfrm>
            <a:off x="4413434" y="5741989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5" name="TextBox 224"/>
          <p:cNvSpPr txBox="1"/>
          <p:nvPr userDrawn="1"/>
        </p:nvSpPr>
        <p:spPr>
          <a:xfrm>
            <a:off x="4414986" y="579394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6" name="Прямоугольник 225"/>
          <p:cNvSpPr/>
          <p:nvPr userDrawn="1"/>
        </p:nvSpPr>
        <p:spPr>
          <a:xfrm>
            <a:off x="8569909" y="574198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7" name="Прямоугольник 226"/>
          <p:cNvSpPr/>
          <p:nvPr userDrawn="1"/>
        </p:nvSpPr>
        <p:spPr>
          <a:xfrm>
            <a:off x="6494958" y="574198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8" name="TextBox 227"/>
          <p:cNvSpPr txBox="1"/>
          <p:nvPr userDrawn="1"/>
        </p:nvSpPr>
        <p:spPr>
          <a:xfrm>
            <a:off x="6486477" y="5793947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9" name="TextBox 228"/>
          <p:cNvSpPr txBox="1"/>
          <p:nvPr userDrawn="1"/>
        </p:nvSpPr>
        <p:spPr>
          <a:xfrm>
            <a:off x="2321045" y="579394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0" name="TextBox 229"/>
          <p:cNvSpPr txBox="1"/>
          <p:nvPr userDrawn="1"/>
        </p:nvSpPr>
        <p:spPr>
          <a:xfrm>
            <a:off x="8569895" y="219174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1" name="TextBox 230"/>
          <p:cNvSpPr txBox="1"/>
          <p:nvPr userDrawn="1"/>
        </p:nvSpPr>
        <p:spPr>
          <a:xfrm>
            <a:off x="8569895" y="3386398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2" name="TextBox 231"/>
          <p:cNvSpPr txBox="1"/>
          <p:nvPr userDrawn="1"/>
        </p:nvSpPr>
        <p:spPr>
          <a:xfrm>
            <a:off x="8569895" y="4580778"/>
            <a:ext cx="1959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3" name="TextBox 232"/>
          <p:cNvSpPr txBox="1"/>
          <p:nvPr userDrawn="1"/>
        </p:nvSpPr>
        <p:spPr>
          <a:xfrm>
            <a:off x="8569895" y="5793947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9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51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F518-8EDA-4371-B969-27BA1216181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75B7C-DB20-47A8-9C9E-5A915D787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1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60" r:id="rId8"/>
    <p:sldLayoutId id="2147483654" r:id="rId9"/>
    <p:sldLayoutId id="2147483655" r:id="rId10"/>
    <p:sldLayoutId id="2147483656" r:id="rId11"/>
    <p:sldLayoutId id="2147483662" r:id="rId12"/>
    <p:sldLayoutId id="2147483657" r:id="rId13"/>
    <p:sldLayoutId id="2147483664" r:id="rId14"/>
    <p:sldLayoutId id="2147483658" r:id="rId15"/>
    <p:sldLayoutId id="2147483665" r:id="rId16"/>
    <p:sldLayoutId id="2147483659" r:id="rId17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547">
            <a:off x="4202347" y="3366653"/>
            <a:ext cx="4556830" cy="455683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ru-RU" dirty="0" smtClean="0"/>
              <a:t>АПРЕЛЬ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264 463 985 </a:t>
            </a:r>
            <a:r>
              <a:rPr lang="ru-RU" sz="2000" dirty="0" smtClean="0"/>
              <a:t>р.</a:t>
            </a:r>
            <a:endParaRPr lang="ru-RU" sz="2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329 908</a:t>
            </a:r>
            <a:r>
              <a:rPr lang="ru-RU" dirty="0" smtClean="0"/>
              <a:t> </a:t>
            </a:r>
            <a:r>
              <a:rPr lang="ru-RU" sz="2000" dirty="0" smtClean="0"/>
              <a:t>шт. 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600">
            <a:off x="-1073196" y="4192988"/>
            <a:ext cx="3514734" cy="3514732"/>
          </a:xfrm>
          <a:prstGeom prst="rect">
            <a:avLst/>
          </a:prstGeom>
          <a:effectLst>
            <a:outerShdw blurRad="241300" dist="2032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351">
            <a:off x="1942524" y="4171339"/>
            <a:ext cx="3225853" cy="3225853"/>
          </a:xfrm>
          <a:prstGeom prst="rect">
            <a:avLst/>
          </a:prstGeom>
          <a:effectLst>
            <a:outerShdw blurRad="228600" dist="241300" dir="270000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169">
            <a:off x="7110019" y="3507235"/>
            <a:ext cx="4886235" cy="4886235"/>
          </a:xfrm>
          <a:prstGeom prst="rect">
            <a:avLst/>
          </a:prstGeom>
          <a:effectLst>
            <a:outerShdw blurRad="419100" dist="190500" dir="282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27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1" y="935094"/>
            <a:ext cx="2089940" cy="208994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70660" y="2757713"/>
            <a:ext cx="1960413" cy="247435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503105" y="2757713"/>
            <a:ext cx="1951896" cy="247435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421544" y="2757713"/>
            <a:ext cx="1960413" cy="247435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32751" y="2757713"/>
            <a:ext cx="1960413" cy="247479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</a:t>
            </a:r>
            <a:r>
              <a:rPr lang="en-US" dirty="0" smtClean="0"/>
              <a:t>15</a:t>
            </a:r>
            <a:r>
              <a:rPr lang="ru-RU" dirty="0" smtClean="0"/>
              <a:t>.0</a:t>
            </a:r>
            <a:r>
              <a:rPr lang="en-US" dirty="0" smtClean="0"/>
              <a:t>4</a:t>
            </a:r>
            <a:r>
              <a:rPr lang="ru-RU" dirty="0" smtClean="0"/>
              <a:t>.2021 (ежедневники)</a:t>
            </a:r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570660" y="1072591"/>
            <a:ext cx="1960413" cy="143100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503105" y="1072591"/>
            <a:ext cx="1951896" cy="143100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421544" y="1072591"/>
            <a:ext cx="1960413" cy="143100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332751" y="1072591"/>
            <a:ext cx="1960413" cy="143100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4419897" y="4494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419897" y="380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>
            <a:off x="2338771" y="2760358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Прямоугольник 126"/>
          <p:cNvSpPr/>
          <p:nvPr/>
        </p:nvSpPr>
        <p:spPr>
          <a:xfrm>
            <a:off x="4421901" y="2760358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TextBox 136"/>
          <p:cNvSpPr txBox="1"/>
          <p:nvPr/>
        </p:nvSpPr>
        <p:spPr>
          <a:xfrm>
            <a:off x="4423453" y="281231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8578376" y="276035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TextBox 138"/>
          <p:cNvSpPr txBox="1"/>
          <p:nvPr/>
        </p:nvSpPr>
        <p:spPr>
          <a:xfrm>
            <a:off x="8569895" y="2812316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6503425" y="276035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6494944" y="281231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329512" y="281231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2338771" y="1067857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 150"/>
          <p:cNvSpPr/>
          <p:nvPr/>
        </p:nvSpPr>
        <p:spPr>
          <a:xfrm>
            <a:off x="4421901" y="1067857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4423453" y="111981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8578376" y="106785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8569895" y="1119815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503425" y="1067857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6" name="TextBox 155"/>
          <p:cNvSpPr txBox="1"/>
          <p:nvPr/>
        </p:nvSpPr>
        <p:spPr>
          <a:xfrm>
            <a:off x="6494944" y="1119815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329512" y="1119815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6494944" y="4494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>
            <a:off x="6494944" y="380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>
            <a:off x="8567354" y="4494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>
            <a:off x="8567354" y="380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Текст 3"/>
          <p:cNvSpPr txBox="1">
            <a:spLocks/>
          </p:cNvSpPr>
          <p:nvPr/>
        </p:nvSpPr>
        <p:spPr>
          <a:xfrm>
            <a:off x="2439800" y="1614831"/>
            <a:ext cx="1841835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Ежедневник</a:t>
            </a:r>
            <a:r>
              <a:rPr lang="ru-RU" dirty="0"/>
              <a:t> </a:t>
            </a:r>
            <a:r>
              <a:rPr lang="en-US" dirty="0" smtClean="0">
                <a:solidFill>
                  <a:srgbClr val="8CBD57"/>
                </a:solidFill>
              </a:rPr>
              <a:t>Alpha </a:t>
            </a:r>
            <a:r>
              <a:rPr lang="en-US" dirty="0" err="1">
                <a:solidFill>
                  <a:srgbClr val="8CBD57"/>
                </a:solidFill>
              </a:rPr>
              <a:t>BtoBook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6509819" y="181269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2 500</a:t>
            </a:r>
            <a:endParaRPr lang="ru-RU" dirty="0" smtClean="0"/>
          </a:p>
        </p:txBody>
      </p:sp>
      <p:sp>
        <p:nvSpPr>
          <p:cNvPr id="122" name="Текст 3"/>
          <p:cNvSpPr txBox="1">
            <a:spLocks/>
          </p:cNvSpPr>
          <p:nvPr/>
        </p:nvSpPr>
        <p:spPr>
          <a:xfrm>
            <a:off x="8580699" y="181269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548</a:t>
            </a:r>
          </a:p>
        </p:txBody>
      </p:sp>
      <p:sp>
        <p:nvSpPr>
          <p:cNvPr id="126" name="Текст 3"/>
          <p:cNvSpPr txBox="1">
            <a:spLocks/>
          </p:cNvSpPr>
          <p:nvPr/>
        </p:nvSpPr>
        <p:spPr>
          <a:xfrm>
            <a:off x="5103829" y="182056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28" name="Овал 127"/>
          <p:cNvSpPr/>
          <p:nvPr/>
        </p:nvSpPr>
        <p:spPr>
          <a:xfrm>
            <a:off x="4727512" y="1787755"/>
            <a:ext cx="277200" cy="277200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8" name="Рисунок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" y="2968966"/>
            <a:ext cx="2120400" cy="2120400"/>
          </a:xfrm>
          <a:prstGeom prst="rect">
            <a:avLst/>
          </a:prstGeom>
        </p:spPr>
      </p:pic>
      <p:sp>
        <p:nvSpPr>
          <p:cNvPr id="159" name="Текст 3"/>
          <p:cNvSpPr txBox="1">
            <a:spLocks/>
          </p:cNvSpPr>
          <p:nvPr/>
        </p:nvSpPr>
        <p:spPr>
          <a:xfrm>
            <a:off x="2439800" y="3398833"/>
            <a:ext cx="1671511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Rain</a:t>
            </a:r>
            <a:r>
              <a:rPr lang="ru-RU" dirty="0">
                <a:solidFill>
                  <a:srgbClr val="8CBD57"/>
                </a:solidFill>
              </a:rPr>
              <a:t> </a:t>
            </a:r>
            <a:endParaRPr lang="ru-RU" dirty="0" smtClean="0">
              <a:solidFill>
                <a:srgbClr val="8CBD57"/>
              </a:solidFill>
            </a:endParaRPr>
          </a:p>
          <a:p>
            <a:r>
              <a:rPr lang="ru-RU" sz="1100" b="0" dirty="0" smtClean="0"/>
              <a:t>(</a:t>
            </a:r>
            <a:r>
              <a:rPr lang="ru-RU" sz="1100" b="0" dirty="0"/>
              <a:t>без </a:t>
            </a:r>
            <a:r>
              <a:rPr lang="ru-RU" sz="1100" b="0" dirty="0" smtClean="0"/>
              <a:t>упаковки, без </a:t>
            </a:r>
            <a:r>
              <a:rPr lang="ru-RU" sz="1100" b="0" dirty="0" err="1"/>
              <a:t>стикера</a:t>
            </a:r>
            <a:r>
              <a:rPr lang="ru-RU" sz="1100" b="0" dirty="0"/>
              <a:t>)</a:t>
            </a:r>
            <a:endParaRPr lang="ru-RU" sz="1400" b="0" dirty="0" smtClean="0">
              <a:solidFill>
                <a:srgbClr val="8CBD57"/>
              </a:solidFill>
            </a:endParaRPr>
          </a:p>
        </p:txBody>
      </p:sp>
      <p:sp>
        <p:nvSpPr>
          <p:cNvPr id="160" name="Текст 3"/>
          <p:cNvSpPr txBox="1">
            <a:spLocks/>
          </p:cNvSpPr>
          <p:nvPr/>
        </p:nvSpPr>
        <p:spPr>
          <a:xfrm>
            <a:off x="5141426" y="33486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161" name="Овал 160"/>
          <p:cNvSpPr/>
          <p:nvPr/>
        </p:nvSpPr>
        <p:spPr>
          <a:xfrm>
            <a:off x="4727512" y="3310872"/>
            <a:ext cx="275652" cy="2756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Текст 3"/>
          <p:cNvSpPr txBox="1">
            <a:spLocks/>
          </p:cNvSpPr>
          <p:nvPr/>
        </p:nvSpPr>
        <p:spPr>
          <a:xfrm>
            <a:off x="5141426" y="404625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66" name="Овал 165"/>
          <p:cNvSpPr/>
          <p:nvPr/>
        </p:nvSpPr>
        <p:spPr>
          <a:xfrm>
            <a:off x="4727512" y="4008514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Текст 3"/>
          <p:cNvSpPr txBox="1">
            <a:spLocks/>
          </p:cNvSpPr>
          <p:nvPr/>
        </p:nvSpPr>
        <p:spPr>
          <a:xfrm>
            <a:off x="5141426" y="474162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71" name="Овал 170"/>
          <p:cNvSpPr/>
          <p:nvPr/>
        </p:nvSpPr>
        <p:spPr>
          <a:xfrm>
            <a:off x="4727512" y="4703882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Текст 3"/>
          <p:cNvSpPr txBox="1">
            <a:spLocks/>
          </p:cNvSpPr>
          <p:nvPr/>
        </p:nvSpPr>
        <p:spPr>
          <a:xfrm>
            <a:off x="6509819" y="332208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</a:t>
            </a:r>
            <a:r>
              <a:rPr lang="en-US" dirty="0" smtClean="0"/>
              <a:t>5</a:t>
            </a:r>
            <a:r>
              <a:rPr lang="ru-RU" dirty="0" smtClean="0"/>
              <a:t>00 </a:t>
            </a:r>
          </a:p>
        </p:txBody>
      </p:sp>
      <p:sp>
        <p:nvSpPr>
          <p:cNvPr id="195" name="Текст 3"/>
          <p:cNvSpPr txBox="1">
            <a:spLocks/>
          </p:cNvSpPr>
          <p:nvPr/>
        </p:nvSpPr>
        <p:spPr>
          <a:xfrm>
            <a:off x="8580699" y="332208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679</a:t>
            </a:r>
            <a:endParaRPr lang="ru-RU" dirty="0" smtClean="0"/>
          </a:p>
        </p:txBody>
      </p:sp>
      <p:sp>
        <p:nvSpPr>
          <p:cNvPr id="196" name="Текст 3"/>
          <p:cNvSpPr txBox="1">
            <a:spLocks/>
          </p:cNvSpPr>
          <p:nvPr/>
        </p:nvSpPr>
        <p:spPr>
          <a:xfrm>
            <a:off x="6509819" y="402828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 </a:t>
            </a:r>
            <a:r>
              <a:rPr lang="ru-RU" dirty="0" smtClean="0"/>
              <a:t>000 </a:t>
            </a:r>
          </a:p>
        </p:txBody>
      </p:sp>
      <p:sp>
        <p:nvSpPr>
          <p:cNvPr id="201" name="Текст 3"/>
          <p:cNvSpPr txBox="1">
            <a:spLocks/>
          </p:cNvSpPr>
          <p:nvPr/>
        </p:nvSpPr>
        <p:spPr>
          <a:xfrm>
            <a:off x="8580699" y="402828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679</a:t>
            </a:r>
          </a:p>
        </p:txBody>
      </p:sp>
      <p:sp>
        <p:nvSpPr>
          <p:cNvPr id="202" name="Текст 3"/>
          <p:cNvSpPr txBox="1">
            <a:spLocks/>
          </p:cNvSpPr>
          <p:nvPr/>
        </p:nvSpPr>
        <p:spPr>
          <a:xfrm>
            <a:off x="6509819" y="471466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5</a:t>
            </a:r>
            <a:r>
              <a:rPr lang="ru-RU" dirty="0" smtClean="0"/>
              <a:t>00 </a:t>
            </a:r>
          </a:p>
        </p:txBody>
      </p:sp>
      <p:sp>
        <p:nvSpPr>
          <p:cNvPr id="216" name="Текст 3"/>
          <p:cNvSpPr txBox="1">
            <a:spLocks/>
          </p:cNvSpPr>
          <p:nvPr/>
        </p:nvSpPr>
        <p:spPr>
          <a:xfrm>
            <a:off x="8580699" y="471466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679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570660" y="5541653"/>
            <a:ext cx="1960413" cy="170818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503105" y="5541653"/>
            <a:ext cx="1951896" cy="170818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421544" y="5541653"/>
            <a:ext cx="1960413" cy="170818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332751" y="5541653"/>
            <a:ext cx="1960413" cy="170818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2338771" y="5536919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421901" y="5536919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4423453" y="558887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578376" y="553691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8569895" y="5588877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503425" y="5536919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6494944" y="5588877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29512" y="5588877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2439800" y="6182992"/>
            <a:ext cx="1841835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Ежедневник </a:t>
            </a:r>
            <a:r>
              <a:rPr lang="en-US" sz="1800" dirty="0" smtClean="0">
                <a:solidFill>
                  <a:srgbClr val="8CBD57"/>
                </a:solidFill>
              </a:rPr>
              <a:t>Latte </a:t>
            </a:r>
            <a:r>
              <a:rPr lang="en-US" sz="1800" dirty="0" err="1" smtClean="0">
                <a:solidFill>
                  <a:srgbClr val="8CBD57"/>
                </a:solidFill>
              </a:rPr>
              <a:t>BtoBook</a:t>
            </a:r>
            <a:endParaRPr lang="ru-RU" sz="1800" dirty="0">
              <a:solidFill>
                <a:srgbClr val="8CBD57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1" y="5198342"/>
            <a:ext cx="2102590" cy="2102590"/>
          </a:xfrm>
          <a:prstGeom prst="rect">
            <a:avLst/>
          </a:prstGeom>
        </p:spPr>
      </p:pic>
      <p:sp>
        <p:nvSpPr>
          <p:cNvPr id="91" name="Текст 3"/>
          <p:cNvSpPr txBox="1">
            <a:spLocks/>
          </p:cNvSpPr>
          <p:nvPr/>
        </p:nvSpPr>
        <p:spPr>
          <a:xfrm>
            <a:off x="5141426" y="64803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2" name="Овал 91"/>
          <p:cNvSpPr/>
          <p:nvPr/>
        </p:nvSpPr>
        <p:spPr>
          <a:xfrm>
            <a:off x="4727512" y="6442638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64534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en-US" dirty="0" smtClean="0"/>
              <a:t>2</a:t>
            </a:r>
            <a:r>
              <a:rPr lang="ru-RU" dirty="0" smtClean="0"/>
              <a:t>00 </a:t>
            </a:r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8580699" y="645341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548</a:t>
            </a:r>
          </a:p>
        </p:txBody>
      </p:sp>
    </p:spTree>
    <p:extLst>
      <p:ext uri="{BB962C8B-B14F-4D97-AF65-F5344CB8AC3E}">
        <p14:creationId xmlns:p14="http://schemas.microsoft.com/office/powerpoint/2010/main" val="289353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43426"/>
            <a:ext cx="2281238" cy="2281238"/>
          </a:xfrm>
          <a:prstGeom prst="rect">
            <a:avLst/>
          </a:prstGeom>
        </p:spPr>
      </p:pic>
      <p:sp>
        <p:nvSpPr>
          <p:cNvPr id="20" name="Заголовок 8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15.03.2021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332751" y="7058452"/>
            <a:ext cx="419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36 555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6175" y="7058452"/>
            <a:ext cx="428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20 427 635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420222" y="2179388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420222" y="3045687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504122" y="2179388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504122" y="3045687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571047" y="2179388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71047" y="3045687"/>
            <a:ext cx="1960056" cy="0"/>
          </a:xfrm>
          <a:prstGeom prst="line">
            <a:avLst/>
          </a:prstGeom>
          <a:ln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Текст 3"/>
          <p:cNvSpPr txBox="1">
            <a:spLocks/>
          </p:cNvSpPr>
          <p:nvPr/>
        </p:nvSpPr>
        <p:spPr>
          <a:xfrm>
            <a:off x="2439800" y="2200722"/>
            <a:ext cx="1671511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26671"/>
                </a:solidFill>
              </a:rPr>
              <a:t>Ежедневник </a:t>
            </a:r>
            <a:r>
              <a:rPr lang="en-US" dirty="0">
                <a:solidFill>
                  <a:srgbClr val="626671"/>
                </a:solidFill>
              </a:rPr>
              <a:t>Portobello Trend, </a:t>
            </a:r>
            <a:r>
              <a:rPr lang="en-US" dirty="0">
                <a:solidFill>
                  <a:srgbClr val="8CBD57"/>
                </a:solidFill>
              </a:rPr>
              <a:t>STAR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16619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55" name="Овал 54"/>
          <p:cNvSpPr/>
          <p:nvPr/>
        </p:nvSpPr>
        <p:spPr>
          <a:xfrm>
            <a:off x="4727512" y="1624193"/>
            <a:ext cx="275652" cy="2756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5141426" y="24966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2458932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5141426" y="33561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59" name="Овал 58"/>
          <p:cNvSpPr/>
          <p:nvPr/>
        </p:nvSpPr>
        <p:spPr>
          <a:xfrm>
            <a:off x="4727512" y="3318357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16354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</a:t>
            </a:r>
            <a:r>
              <a:rPr lang="ru-RU" dirty="0" smtClean="0"/>
              <a:t> </a:t>
            </a:r>
            <a:r>
              <a:rPr lang="en-US" dirty="0" smtClean="0"/>
              <a:t>0</a:t>
            </a:r>
            <a:r>
              <a:rPr lang="ru-RU" dirty="0" smtClean="0"/>
              <a:t>00 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163540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517</a:t>
            </a:r>
            <a:endParaRPr lang="ru-RU" dirty="0" smtClean="0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247869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 </a:t>
            </a:r>
            <a:r>
              <a:rPr lang="ru-RU" dirty="0" smtClean="0"/>
              <a:t>000 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8580699" y="247869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517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6509819" y="33291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en-US" dirty="0" smtClean="0"/>
              <a:t>855</a:t>
            </a:r>
            <a:r>
              <a:rPr lang="ru-RU" dirty="0" smtClean="0"/>
              <a:t> </a:t>
            </a: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8580699" y="332913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517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9650"/>
          <a:stretch/>
        </p:blipFill>
        <p:spPr>
          <a:xfrm>
            <a:off x="428626" y="1471762"/>
            <a:ext cx="1387832" cy="2286347"/>
          </a:xfrm>
          <a:prstGeom prst="rect">
            <a:avLst/>
          </a:prstGeom>
        </p:spPr>
      </p:pic>
      <p:sp>
        <p:nvSpPr>
          <p:cNvPr id="68" name="Текст 7"/>
          <p:cNvSpPr>
            <a:spLocks noGrp="1"/>
          </p:cNvSpPr>
          <p:nvPr>
            <p:ph type="body" sz="half" idx="14"/>
          </p:nvPr>
        </p:nvSpPr>
        <p:spPr>
          <a:xfrm>
            <a:off x="6509819" y="545257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6</a:t>
            </a:r>
            <a:r>
              <a:rPr lang="ru-RU" dirty="0" smtClean="0"/>
              <a:t> 000</a:t>
            </a:r>
            <a:endParaRPr lang="ru-RU" dirty="0"/>
          </a:p>
        </p:txBody>
      </p:sp>
      <p:sp>
        <p:nvSpPr>
          <p:cNvPr id="69" name="Текст 8"/>
          <p:cNvSpPr>
            <a:spLocks noGrp="1"/>
          </p:cNvSpPr>
          <p:nvPr>
            <p:ph type="body" sz="half" idx="15"/>
          </p:nvPr>
        </p:nvSpPr>
        <p:spPr>
          <a:xfrm>
            <a:off x="8580699" y="545257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489</a:t>
            </a:r>
            <a:endParaRPr lang="ru-RU" dirty="0"/>
          </a:p>
        </p:txBody>
      </p:sp>
      <p:sp>
        <p:nvSpPr>
          <p:cNvPr id="70" name="Текст 5"/>
          <p:cNvSpPr>
            <a:spLocks noGrp="1"/>
          </p:cNvSpPr>
          <p:nvPr>
            <p:ph type="body" sz="half" idx="12"/>
          </p:nvPr>
        </p:nvSpPr>
        <p:spPr>
          <a:xfrm>
            <a:off x="2493699" y="5204343"/>
            <a:ext cx="1725876" cy="762051"/>
          </a:xfrm>
        </p:spPr>
        <p:txBody>
          <a:bodyPr/>
          <a:lstStyle/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SKY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5141426" y="546335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27512" y="5425608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2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057400" y="6845300"/>
            <a:ext cx="8659814" cy="73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Portobello Trend, </a:t>
            </a:r>
            <a:r>
              <a:rPr lang="en-US" dirty="0">
                <a:solidFill>
                  <a:srgbClr val="8CBD57"/>
                </a:solidFill>
              </a:rPr>
              <a:t>TWEED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4"/>
          </p:nvPr>
        </p:nvSpPr>
        <p:spPr>
          <a:xfrm>
            <a:off x="6509819" y="470312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1188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5"/>
          </p:nvPr>
        </p:nvSpPr>
        <p:spPr>
          <a:xfrm>
            <a:off x="8580699" y="470312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986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16"/>
          </p:nvPr>
        </p:nvSpPr>
        <p:spPr>
          <a:xfrm>
            <a:off x="2493698" y="5418891"/>
            <a:ext cx="1659201" cy="591344"/>
          </a:xfrm>
        </p:spPr>
        <p:txBody>
          <a:bodyPr/>
          <a:lstStyle/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RITZ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419897" y="23178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419897" y="30676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1773110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4727512" y="1771839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2595777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Зеленый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4727512" y="2590215"/>
            <a:ext cx="275652" cy="275652"/>
          </a:xfrm>
          <a:prstGeom prst="ellipse">
            <a:avLst/>
          </a:prstGeom>
          <a:solidFill>
            <a:srgbClr val="357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3397559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Оранжевый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4727512" y="3394577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7"/>
          <p:cNvSpPr>
            <a:spLocks noGrp="1"/>
          </p:cNvSpPr>
          <p:nvPr>
            <p:ph type="body" sz="half" idx="10"/>
          </p:nvPr>
        </p:nvSpPr>
        <p:spPr>
          <a:xfrm>
            <a:off x="6509819" y="179926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2 </a:t>
            </a:r>
            <a:r>
              <a:rPr lang="ru-RU" dirty="0" smtClean="0"/>
              <a:t>592 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half" idx="10"/>
          </p:nvPr>
        </p:nvSpPr>
        <p:spPr>
          <a:xfrm>
            <a:off x="6509819" y="260684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1 800 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half" idx="10"/>
          </p:nvPr>
        </p:nvSpPr>
        <p:spPr>
          <a:xfrm>
            <a:off x="6509819" y="343323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36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179926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790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260684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790 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343322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790 </a:t>
            </a:r>
            <a:endParaRPr lang="ru-RU" dirty="0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19897" y="517852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419897" y="599450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4703345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Бежевый</a:t>
            </a: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4727512" y="4681523"/>
            <a:ext cx="275652" cy="275652"/>
          </a:xfrm>
          <a:prstGeom prst="ellipse">
            <a:avLst/>
          </a:prstGeom>
          <a:solidFill>
            <a:srgbClr val="B89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5491990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4727512" y="5470168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6"/>
          <p:cNvSpPr>
            <a:spLocks noGrp="1"/>
          </p:cNvSpPr>
          <p:nvPr>
            <p:ph type="body" sz="half" idx="2"/>
          </p:nvPr>
        </p:nvSpPr>
        <p:spPr>
          <a:xfrm>
            <a:off x="5136235" y="6367004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4727512" y="6345182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11"/>
          <p:cNvSpPr>
            <a:spLocks noGrp="1"/>
          </p:cNvSpPr>
          <p:nvPr>
            <p:ph type="body" sz="half" idx="14"/>
          </p:nvPr>
        </p:nvSpPr>
        <p:spPr>
          <a:xfrm>
            <a:off x="6509819" y="5451203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1 647</a:t>
            </a:r>
            <a:endParaRPr lang="ru-RU" dirty="0"/>
          </a:p>
        </p:txBody>
      </p:sp>
      <p:sp>
        <p:nvSpPr>
          <p:cNvPr id="54" name="Текст 11"/>
          <p:cNvSpPr>
            <a:spLocks noGrp="1"/>
          </p:cNvSpPr>
          <p:nvPr>
            <p:ph type="body" sz="half" idx="14"/>
          </p:nvPr>
        </p:nvSpPr>
        <p:spPr>
          <a:xfrm>
            <a:off x="6509819" y="6338953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1188</a:t>
            </a:r>
          </a:p>
        </p:txBody>
      </p:sp>
      <p:sp>
        <p:nvSpPr>
          <p:cNvPr id="55" name="Текст 12"/>
          <p:cNvSpPr>
            <a:spLocks noGrp="1"/>
          </p:cNvSpPr>
          <p:nvPr>
            <p:ph type="body" sz="half" idx="15"/>
          </p:nvPr>
        </p:nvSpPr>
        <p:spPr>
          <a:xfrm>
            <a:off x="8580699" y="5464731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986</a:t>
            </a:r>
            <a:endParaRPr lang="ru-RU" dirty="0"/>
          </a:p>
        </p:txBody>
      </p:sp>
      <p:sp>
        <p:nvSpPr>
          <p:cNvPr id="56" name="Текст 12"/>
          <p:cNvSpPr>
            <a:spLocks noGrp="1"/>
          </p:cNvSpPr>
          <p:nvPr>
            <p:ph type="body" sz="half" idx="15"/>
          </p:nvPr>
        </p:nvSpPr>
        <p:spPr>
          <a:xfrm>
            <a:off x="8580699" y="6338953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986</a:t>
            </a:r>
            <a:endParaRPr lang="ru-RU" dirty="0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6496474" y="227971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496474" y="30676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580699" y="227971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580699" y="30676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496474" y="517852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96474" y="599450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8567354" y="517852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8567354" y="599450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8" y="1362538"/>
            <a:ext cx="2120400" cy="212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" y="4506947"/>
            <a:ext cx="2120400" cy="21204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2332751" y="6927011"/>
            <a:ext cx="8359063" cy="632664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9 315 шт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63934" y="7056246"/>
            <a:ext cx="444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8 147 358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</p:txBody>
      </p:sp>
    </p:spTree>
    <p:extLst>
      <p:ext uri="{BB962C8B-B14F-4D97-AF65-F5344CB8AC3E}">
        <p14:creationId xmlns:p14="http://schemas.microsoft.com/office/powerpoint/2010/main" val="151846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</a:t>
            </a:r>
            <a:r>
              <a:rPr lang="en-US" dirty="0" smtClean="0"/>
              <a:t>15</a:t>
            </a:r>
            <a:r>
              <a:rPr lang="ru-RU" dirty="0" smtClean="0"/>
              <a:t>.0</a:t>
            </a:r>
            <a:r>
              <a:rPr lang="en-US" dirty="0" smtClean="0"/>
              <a:t>4</a:t>
            </a:r>
            <a:r>
              <a:rPr lang="ru-RU" dirty="0" smtClean="0"/>
              <a:t>.2021</a:t>
            </a:r>
            <a:endParaRPr lang="ru-RU" dirty="0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570660" y="4346079"/>
            <a:ext cx="1960413" cy="241165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503105" y="4346079"/>
            <a:ext cx="1951896" cy="241165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421544" y="4346079"/>
            <a:ext cx="1960413" cy="241165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332751" y="4346079"/>
            <a:ext cx="1960413" cy="241165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2338771" y="4359579"/>
            <a:ext cx="1955922" cy="386175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421901" y="4359579"/>
            <a:ext cx="1961965" cy="386175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578376" y="4359579"/>
            <a:ext cx="1955936" cy="386175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503425" y="4359579"/>
            <a:ext cx="1955936" cy="386175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2439800" y="5416475"/>
            <a:ext cx="1841835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Плед </a:t>
            </a:r>
            <a:r>
              <a:rPr lang="ru-RU" sz="1800" dirty="0" err="1">
                <a:solidFill>
                  <a:srgbClr val="8CBD57"/>
                </a:solidFill>
              </a:rPr>
              <a:t>Fado</a:t>
            </a:r>
            <a:r>
              <a:rPr lang="ru-RU" sz="1800" dirty="0">
                <a:solidFill>
                  <a:srgbClr val="8CBD57"/>
                </a:solidFill>
              </a:rPr>
              <a:t> </a:t>
            </a:r>
            <a:r>
              <a:rPr lang="ru-RU" sz="1100" b="0" dirty="0"/>
              <a:t>вязаный, 160*90 </a:t>
            </a:r>
            <a:r>
              <a:rPr lang="ru-RU" sz="1100" b="0" dirty="0" smtClean="0"/>
              <a:t>см, в </a:t>
            </a:r>
            <a:r>
              <a:rPr lang="ru-RU" sz="1100" b="0" dirty="0"/>
              <a:t>подарочной коробке</a:t>
            </a:r>
            <a:endParaRPr lang="ru-RU" sz="1100" b="0" dirty="0">
              <a:solidFill>
                <a:srgbClr val="8CBD57"/>
              </a:solidFill>
            </a:endParaRPr>
          </a:p>
        </p:txBody>
      </p:sp>
      <p:sp>
        <p:nvSpPr>
          <p:cNvPr id="91" name="Текст 3"/>
          <p:cNvSpPr txBox="1">
            <a:spLocks/>
          </p:cNvSpPr>
          <p:nvPr/>
        </p:nvSpPr>
        <p:spPr>
          <a:xfrm>
            <a:off x="5072415" y="51453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92" name="Овал 91"/>
          <p:cNvSpPr/>
          <p:nvPr/>
        </p:nvSpPr>
        <p:spPr>
          <a:xfrm>
            <a:off x="4658501" y="5107621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511840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  <a:endParaRPr lang="ru-RU" dirty="0" smtClean="0"/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8580699" y="511840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1 442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570660" y="1163426"/>
            <a:ext cx="1960413" cy="2859899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503105" y="1163426"/>
            <a:ext cx="1951896" cy="2859899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4421544" y="1163426"/>
            <a:ext cx="1960413" cy="2859899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2332751" y="1163426"/>
            <a:ext cx="1960413" cy="2859899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2338771" y="1158693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4421901" y="1158693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TextBox 84"/>
          <p:cNvSpPr txBox="1"/>
          <p:nvPr/>
        </p:nvSpPr>
        <p:spPr>
          <a:xfrm>
            <a:off x="4423453" y="121065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8578376" y="115869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TextBox 86"/>
          <p:cNvSpPr txBox="1"/>
          <p:nvPr/>
        </p:nvSpPr>
        <p:spPr>
          <a:xfrm>
            <a:off x="8569895" y="1210651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503425" y="115869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/>
          <p:cNvSpPr txBox="1"/>
          <p:nvPr/>
        </p:nvSpPr>
        <p:spPr>
          <a:xfrm>
            <a:off x="6494944" y="1210651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329512" y="121065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2386204" y="2323925"/>
            <a:ext cx="1895431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Несессер - </a:t>
            </a:r>
            <a:r>
              <a:rPr lang="ru-RU" sz="1800" dirty="0" err="1"/>
              <a:t>портомоне</a:t>
            </a:r>
            <a:r>
              <a:rPr lang="ru-RU" sz="1800" dirty="0"/>
              <a:t>  </a:t>
            </a:r>
            <a:r>
              <a:rPr lang="en-US" sz="1800" dirty="0" err="1">
                <a:solidFill>
                  <a:srgbClr val="8CBD57"/>
                </a:solidFill>
              </a:rPr>
              <a:t>Borsa</a:t>
            </a:r>
            <a:endParaRPr lang="ru-RU" sz="1050" b="0" dirty="0" smtClean="0">
              <a:solidFill>
                <a:srgbClr val="8CBD57"/>
              </a:solidFill>
            </a:endParaRPr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256492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2 650</a:t>
            </a:r>
            <a:endParaRPr lang="ru-RU" dirty="0" smtClean="0"/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8580699" y="256492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ru-RU" dirty="0" smtClean="0"/>
              <a:t>565</a:t>
            </a:r>
            <a:endParaRPr lang="ru-RU" dirty="0" smtClean="0"/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5072415" y="256917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Чёрный</a:t>
            </a:r>
            <a:endParaRPr lang="ru-RU" dirty="0" smtClean="0"/>
          </a:p>
        </p:txBody>
      </p:sp>
      <p:sp>
        <p:nvSpPr>
          <p:cNvPr id="104" name="Овал 103"/>
          <p:cNvSpPr/>
          <p:nvPr/>
        </p:nvSpPr>
        <p:spPr>
          <a:xfrm>
            <a:off x="4658501" y="253143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" y="4772337"/>
            <a:ext cx="2163307" cy="2163307"/>
          </a:xfrm>
          <a:prstGeom prst="rect">
            <a:avLst/>
          </a:prstGeom>
        </p:spPr>
      </p:pic>
      <p:sp>
        <p:nvSpPr>
          <p:cNvPr id="105" name="Текст 3"/>
          <p:cNvSpPr txBox="1">
            <a:spLocks/>
          </p:cNvSpPr>
          <p:nvPr/>
        </p:nvSpPr>
        <p:spPr>
          <a:xfrm>
            <a:off x="5072415" y="61397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Тёмно-синий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4658501" y="6102054"/>
            <a:ext cx="275652" cy="27565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Текст 3"/>
          <p:cNvSpPr txBox="1">
            <a:spLocks/>
          </p:cNvSpPr>
          <p:nvPr/>
        </p:nvSpPr>
        <p:spPr>
          <a:xfrm>
            <a:off x="6509819" y="611283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108" name="Текст 3"/>
          <p:cNvSpPr txBox="1">
            <a:spLocks/>
          </p:cNvSpPr>
          <p:nvPr/>
        </p:nvSpPr>
        <p:spPr>
          <a:xfrm>
            <a:off x="8580699" y="611283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1 442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4419897" y="5729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6495981" y="5729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567354" y="5729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2"/>
          <p:cNvSpPr/>
          <p:nvPr/>
        </p:nvSpPr>
        <p:spPr>
          <a:xfrm>
            <a:off x="2332751" y="6927011"/>
            <a:ext cx="8359063" cy="632664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TextBox 11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4 450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363934" y="7056246"/>
            <a:ext cx="444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6 742 850 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r="16126"/>
          <a:stretch/>
        </p:blipFill>
        <p:spPr>
          <a:xfrm>
            <a:off x="73791" y="1441199"/>
            <a:ext cx="2174151" cy="31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Приход </a:t>
            </a:r>
            <a:r>
              <a:rPr lang="ru-RU" dirty="0" smtClean="0"/>
              <a:t>25.04.2021</a:t>
            </a:r>
            <a:endParaRPr lang="ru-RU" dirty="0"/>
          </a:p>
        </p:txBody>
      </p:sp>
      <p:sp>
        <p:nvSpPr>
          <p:cNvPr id="15" name="Текст 11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517</a:t>
            </a:r>
            <a:endParaRPr lang="ru-RU" dirty="0"/>
          </a:p>
        </p:txBody>
      </p:sp>
      <p:sp>
        <p:nvSpPr>
          <p:cNvPr id="17" name="Текст 6"/>
          <p:cNvSpPr txBox="1">
            <a:spLocks/>
          </p:cNvSpPr>
          <p:nvPr/>
        </p:nvSpPr>
        <p:spPr>
          <a:xfrm>
            <a:off x="3658507" y="5737539"/>
            <a:ext cx="3370845" cy="237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6 644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70585" y="1987368"/>
            <a:ext cx="4912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Ежедневник </a:t>
            </a:r>
            <a:r>
              <a:rPr lang="en-US" sz="28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Portobello Trend, </a:t>
            </a:r>
            <a:r>
              <a:rPr lang="en-US" sz="2800" b="1" dirty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Spark</a:t>
            </a:r>
            <a:endParaRPr lang="ru-RU" sz="2800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6 644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3 434 948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167"/>
            <a:ext cx="4051300" cy="4051300"/>
          </a:xfrm>
          <a:prstGeom prst="rect">
            <a:avLst/>
          </a:prstGeom>
        </p:spPr>
      </p:pic>
      <p:sp>
        <p:nvSpPr>
          <p:cNvPr id="23" name="Текст 6"/>
          <p:cNvSpPr>
            <a:spLocks noGrp="1"/>
          </p:cNvSpPr>
          <p:nvPr>
            <p:ph type="body" sz="half" idx="2"/>
          </p:nvPr>
        </p:nvSpPr>
        <p:spPr>
          <a:xfrm>
            <a:off x="1573806" y="5706501"/>
            <a:ext cx="1654445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1165083" y="5705230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919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1656003"/>
            <a:ext cx="1937809" cy="313814"/>
          </a:xfrm>
        </p:spPr>
        <p:txBody>
          <a:bodyPr/>
          <a:lstStyle/>
          <a:p>
            <a:r>
              <a:rPr lang="en-US" dirty="0" smtClean="0"/>
              <a:t>3 600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1656003"/>
            <a:ext cx="1937809" cy="313814"/>
          </a:xfrm>
        </p:spPr>
        <p:txBody>
          <a:bodyPr/>
          <a:lstStyle/>
          <a:p>
            <a:r>
              <a:rPr lang="ru-RU" dirty="0" smtClean="0"/>
              <a:t>1 </a:t>
            </a:r>
            <a:r>
              <a:rPr lang="ru-RU" dirty="0" smtClean="0"/>
              <a:t>170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1863875"/>
            <a:ext cx="1811601" cy="660189"/>
          </a:xfrm>
        </p:spPr>
        <p:txBody>
          <a:bodyPr/>
          <a:lstStyle/>
          <a:p>
            <a:r>
              <a:rPr lang="ru-RU" dirty="0" err="1"/>
              <a:t>Термокружка</a:t>
            </a:r>
            <a:r>
              <a:rPr lang="ru-RU" dirty="0"/>
              <a:t> вакуумная, </a:t>
            </a:r>
            <a:r>
              <a:rPr lang="en-US" dirty="0" smtClean="0">
                <a:solidFill>
                  <a:srgbClr val="8CBD57"/>
                </a:solidFill>
              </a:rPr>
              <a:t>PALERMO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7" name="Заголовок 3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30.04.2021 </a:t>
            </a:r>
            <a:r>
              <a:rPr lang="en-US" dirty="0" smtClean="0"/>
              <a:t>(</a:t>
            </a:r>
            <a:r>
              <a:rPr lang="ru-RU" dirty="0" err="1" smtClean="0"/>
              <a:t>термокружки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5130540" y="171164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9" name="Овал 18"/>
          <p:cNvSpPr/>
          <p:nvPr/>
        </p:nvSpPr>
        <p:spPr>
          <a:xfrm>
            <a:off x="4727512" y="1648496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430803" y="21939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3"/>
          <p:cNvSpPr txBox="1">
            <a:spLocks/>
          </p:cNvSpPr>
          <p:nvPr/>
        </p:nvSpPr>
        <p:spPr>
          <a:xfrm>
            <a:off x="5130540" y="250873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29" name="Овал 28"/>
          <p:cNvSpPr/>
          <p:nvPr/>
        </p:nvSpPr>
        <p:spPr>
          <a:xfrm>
            <a:off x="4727512" y="2470988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35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2483332"/>
            <a:ext cx="1937809" cy="313814"/>
          </a:xfrm>
        </p:spPr>
        <p:txBody>
          <a:bodyPr/>
          <a:lstStyle/>
          <a:p>
            <a:r>
              <a:rPr lang="en-US" dirty="0" smtClean="0"/>
              <a:t>3 600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2483332"/>
            <a:ext cx="1937809" cy="313814"/>
          </a:xfrm>
        </p:spPr>
        <p:txBody>
          <a:bodyPr/>
          <a:lstStyle/>
          <a:p>
            <a:r>
              <a:rPr lang="ru-RU" dirty="0"/>
              <a:t>1 170</a:t>
            </a:r>
            <a:endParaRPr lang="ru-RU" dirty="0"/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5130540" y="36843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Темно-синий</a:t>
            </a:r>
          </a:p>
        </p:txBody>
      </p:sp>
      <p:sp>
        <p:nvSpPr>
          <p:cNvPr id="33" name="Овал 32"/>
          <p:cNvSpPr/>
          <p:nvPr/>
        </p:nvSpPr>
        <p:spPr>
          <a:xfrm>
            <a:off x="4727512" y="3620353"/>
            <a:ext cx="275652" cy="275652"/>
          </a:xfrm>
          <a:prstGeom prst="ellipse">
            <a:avLst/>
          </a:prstGeom>
          <a:solidFill>
            <a:srgbClr val="243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430803" y="39606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430803" y="43890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430803" y="48174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Текст 3"/>
          <p:cNvSpPr txBox="1">
            <a:spLocks/>
          </p:cNvSpPr>
          <p:nvPr/>
        </p:nvSpPr>
        <p:spPr>
          <a:xfrm>
            <a:off x="5130540" y="41079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0" name="Овал 39"/>
          <p:cNvSpPr/>
          <p:nvPr/>
        </p:nvSpPr>
        <p:spPr>
          <a:xfrm>
            <a:off x="4727512" y="4046851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5130540" y="452460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42" name="Овал 41"/>
          <p:cNvSpPr/>
          <p:nvPr/>
        </p:nvSpPr>
        <p:spPr>
          <a:xfrm>
            <a:off x="4727512" y="4473349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35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30540" y="494121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44" name="Овал 43"/>
          <p:cNvSpPr/>
          <p:nvPr/>
        </p:nvSpPr>
        <p:spPr>
          <a:xfrm>
            <a:off x="4727512" y="489984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4063894"/>
            <a:ext cx="1811601" cy="660189"/>
          </a:xfrm>
        </p:spPr>
        <p:txBody>
          <a:bodyPr/>
          <a:lstStyle/>
          <a:p>
            <a:r>
              <a:rPr lang="ru-RU" dirty="0" err="1"/>
              <a:t>Термокружка</a:t>
            </a:r>
            <a:r>
              <a:rPr lang="ru-RU" dirty="0"/>
              <a:t> вакуумная, </a:t>
            </a:r>
            <a:r>
              <a:rPr lang="en-US" dirty="0" smtClean="0">
                <a:solidFill>
                  <a:srgbClr val="8CBD57"/>
                </a:solidFill>
              </a:rPr>
              <a:t>TWIST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55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3633857"/>
            <a:ext cx="1937809" cy="313814"/>
          </a:xfrm>
        </p:spPr>
        <p:txBody>
          <a:bodyPr/>
          <a:lstStyle/>
          <a:p>
            <a:r>
              <a:rPr lang="en-US" dirty="0" smtClean="0"/>
              <a:t>5 400</a:t>
            </a:r>
            <a:endParaRPr lang="ru-RU" dirty="0"/>
          </a:p>
        </p:txBody>
      </p:sp>
      <p:sp>
        <p:nvSpPr>
          <p:cNvPr id="56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3633857"/>
            <a:ext cx="1937809" cy="313814"/>
          </a:xfrm>
        </p:spPr>
        <p:txBody>
          <a:bodyPr/>
          <a:lstStyle/>
          <a:p>
            <a:r>
              <a:rPr lang="ru-RU" dirty="0" smtClean="0"/>
              <a:t>1 </a:t>
            </a:r>
            <a:r>
              <a:rPr lang="ru-RU" dirty="0" smtClean="0"/>
              <a:t>145</a:t>
            </a:r>
            <a:endParaRPr lang="ru-RU" dirty="0"/>
          </a:p>
        </p:txBody>
      </p:sp>
      <p:sp>
        <p:nvSpPr>
          <p:cNvPr id="57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4050714"/>
            <a:ext cx="1937809" cy="313814"/>
          </a:xfrm>
        </p:spPr>
        <p:txBody>
          <a:bodyPr/>
          <a:lstStyle/>
          <a:p>
            <a:r>
              <a:rPr lang="ru-RU" dirty="0"/>
              <a:t>1 145</a:t>
            </a:r>
            <a:endParaRPr lang="ru-RU" dirty="0"/>
          </a:p>
        </p:txBody>
      </p:sp>
      <p:sp>
        <p:nvSpPr>
          <p:cNvPr id="58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4469125"/>
            <a:ext cx="1937809" cy="313814"/>
          </a:xfrm>
        </p:spPr>
        <p:txBody>
          <a:bodyPr/>
          <a:lstStyle/>
          <a:p>
            <a:r>
              <a:rPr lang="ru-RU" dirty="0"/>
              <a:t>1 145</a:t>
            </a:r>
            <a:endParaRPr lang="ru-RU" dirty="0"/>
          </a:p>
        </p:txBody>
      </p:sp>
      <p:sp>
        <p:nvSpPr>
          <p:cNvPr id="59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4909139"/>
            <a:ext cx="1937809" cy="313814"/>
          </a:xfrm>
        </p:spPr>
        <p:txBody>
          <a:bodyPr/>
          <a:lstStyle/>
          <a:p>
            <a:r>
              <a:rPr lang="ru-RU" dirty="0"/>
              <a:t>1 145</a:t>
            </a:r>
            <a:endParaRPr lang="ru-RU" dirty="0"/>
          </a:p>
        </p:txBody>
      </p:sp>
      <p:sp>
        <p:nvSpPr>
          <p:cNvPr id="60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4059331"/>
            <a:ext cx="1937809" cy="313814"/>
          </a:xfrm>
        </p:spPr>
        <p:txBody>
          <a:bodyPr/>
          <a:lstStyle/>
          <a:p>
            <a:r>
              <a:rPr lang="en-US" dirty="0" smtClean="0"/>
              <a:t>3 600</a:t>
            </a:r>
            <a:endParaRPr lang="ru-RU" dirty="0"/>
          </a:p>
        </p:txBody>
      </p:sp>
      <p:sp>
        <p:nvSpPr>
          <p:cNvPr id="61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4479977"/>
            <a:ext cx="1937809" cy="313814"/>
          </a:xfrm>
        </p:spPr>
        <p:txBody>
          <a:bodyPr/>
          <a:lstStyle/>
          <a:p>
            <a:r>
              <a:rPr lang="en-US" dirty="0" smtClean="0"/>
              <a:t>4 500</a:t>
            </a:r>
            <a:endParaRPr lang="ru-RU" dirty="0"/>
          </a:p>
        </p:txBody>
      </p:sp>
      <p:sp>
        <p:nvSpPr>
          <p:cNvPr id="62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4921212"/>
            <a:ext cx="1937809" cy="313814"/>
          </a:xfrm>
        </p:spPr>
        <p:txBody>
          <a:bodyPr/>
          <a:lstStyle/>
          <a:p>
            <a:r>
              <a:rPr lang="en-US" dirty="0" smtClean="0"/>
              <a:t>3 600</a:t>
            </a:r>
            <a:endParaRPr lang="ru-RU" dirty="0"/>
          </a:p>
        </p:txBody>
      </p:sp>
      <p:sp>
        <p:nvSpPr>
          <p:cNvPr id="63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6275395"/>
            <a:ext cx="1905371" cy="660189"/>
          </a:xfrm>
        </p:spPr>
        <p:txBody>
          <a:bodyPr/>
          <a:lstStyle/>
          <a:p>
            <a:r>
              <a:rPr lang="ru-RU" dirty="0" err="1" smtClean="0"/>
              <a:t>Термобутылка</a:t>
            </a:r>
            <a:r>
              <a:rPr lang="ru-RU" dirty="0" smtClean="0"/>
              <a:t> </a:t>
            </a:r>
            <a:r>
              <a:rPr lang="ru-RU" dirty="0"/>
              <a:t>вакуумная, </a:t>
            </a:r>
            <a:r>
              <a:rPr lang="en-US" dirty="0" smtClean="0">
                <a:solidFill>
                  <a:srgbClr val="8CBD57"/>
                </a:solidFill>
              </a:rPr>
              <a:t>FRESCO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4430803" y="65700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Текст 3"/>
          <p:cNvSpPr txBox="1">
            <a:spLocks/>
          </p:cNvSpPr>
          <p:nvPr/>
        </p:nvSpPr>
        <p:spPr>
          <a:xfrm>
            <a:off x="5130540" y="607290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1" name="Овал 70"/>
          <p:cNvSpPr/>
          <p:nvPr/>
        </p:nvSpPr>
        <p:spPr>
          <a:xfrm>
            <a:off x="4727512" y="6009764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5130540" y="686251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73" name="Овал 72"/>
          <p:cNvSpPr/>
          <p:nvPr/>
        </p:nvSpPr>
        <p:spPr>
          <a:xfrm>
            <a:off x="4727512" y="6824771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35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6064748"/>
            <a:ext cx="1937809" cy="313814"/>
          </a:xfrm>
        </p:spPr>
        <p:txBody>
          <a:bodyPr/>
          <a:lstStyle/>
          <a:p>
            <a:r>
              <a:rPr lang="en-US" dirty="0" smtClean="0"/>
              <a:t>5 400</a:t>
            </a:r>
            <a:endParaRPr lang="ru-RU" dirty="0"/>
          </a:p>
        </p:txBody>
      </p:sp>
      <p:sp>
        <p:nvSpPr>
          <p:cNvPr id="77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6064748"/>
            <a:ext cx="1937809" cy="313814"/>
          </a:xfrm>
        </p:spPr>
        <p:txBody>
          <a:bodyPr/>
          <a:lstStyle/>
          <a:p>
            <a:r>
              <a:rPr lang="ru-RU" dirty="0" smtClean="0"/>
              <a:t>1 083</a:t>
            </a:r>
            <a:endParaRPr lang="ru-RU" dirty="0"/>
          </a:p>
        </p:txBody>
      </p:sp>
      <p:sp>
        <p:nvSpPr>
          <p:cNvPr id="78" name="Текст 5"/>
          <p:cNvSpPr>
            <a:spLocks noGrp="1"/>
          </p:cNvSpPr>
          <p:nvPr>
            <p:ph type="body" sz="half" idx="10"/>
          </p:nvPr>
        </p:nvSpPr>
        <p:spPr>
          <a:xfrm>
            <a:off x="6509819" y="6884592"/>
            <a:ext cx="1937809" cy="313814"/>
          </a:xfrm>
        </p:spPr>
        <p:txBody>
          <a:bodyPr/>
          <a:lstStyle/>
          <a:p>
            <a:r>
              <a:rPr lang="en-US" dirty="0" smtClean="0"/>
              <a:t>3 600</a:t>
            </a:r>
            <a:endParaRPr lang="ru-RU" dirty="0"/>
          </a:p>
        </p:txBody>
      </p:sp>
      <p:sp>
        <p:nvSpPr>
          <p:cNvPr id="79" name="Текст 6"/>
          <p:cNvSpPr>
            <a:spLocks noGrp="1"/>
          </p:cNvSpPr>
          <p:nvPr>
            <p:ph type="body" sz="half" idx="11"/>
          </p:nvPr>
        </p:nvSpPr>
        <p:spPr>
          <a:xfrm>
            <a:off x="8580699" y="6884592"/>
            <a:ext cx="1937809" cy="313814"/>
          </a:xfrm>
        </p:spPr>
        <p:txBody>
          <a:bodyPr/>
          <a:lstStyle/>
          <a:p>
            <a:r>
              <a:rPr lang="ru-RU" dirty="0"/>
              <a:t>1 083</a:t>
            </a:r>
            <a:endParaRPr lang="ru-RU" dirty="0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" y="1243631"/>
            <a:ext cx="1753660" cy="1753660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4" y="3324284"/>
            <a:ext cx="1802926" cy="1802926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3" y="5530253"/>
            <a:ext cx="1836208" cy="1836208"/>
          </a:xfrm>
          <a:prstGeom prst="rect">
            <a:avLst/>
          </a:prstGeom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6496474" y="21939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567354" y="21939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496474" y="39606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496474" y="43890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496474" y="48174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8580699" y="39606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8580699" y="43890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80699" y="48174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496474" y="65700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567354" y="65700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912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30.04.2021</a:t>
            </a:r>
            <a:endParaRPr lang="ru-RU" dirty="0"/>
          </a:p>
        </p:txBody>
      </p:sp>
      <p:sp>
        <p:nvSpPr>
          <p:cNvPr id="34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156701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35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156701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</a:t>
            </a:r>
            <a:r>
              <a:rPr lang="ru-RU" dirty="0" smtClean="0"/>
              <a:t>196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1921619"/>
            <a:ext cx="1811601" cy="660189"/>
          </a:xfrm>
        </p:spPr>
        <p:txBody>
          <a:bodyPr/>
          <a:lstStyle/>
          <a:p>
            <a:r>
              <a:rPr lang="ru-RU" dirty="0" err="1"/>
              <a:t>Термокружка</a:t>
            </a:r>
            <a:r>
              <a:rPr lang="ru-RU" dirty="0"/>
              <a:t> вакуумная, </a:t>
            </a:r>
            <a:r>
              <a:rPr lang="en-US" dirty="0" smtClean="0">
                <a:solidFill>
                  <a:srgbClr val="8CBD57"/>
                </a:solidFill>
              </a:rPr>
              <a:t>VIVA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46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3741082"/>
            <a:ext cx="1937694" cy="1042585"/>
          </a:xfrm>
        </p:spPr>
        <p:txBody>
          <a:bodyPr/>
          <a:lstStyle/>
          <a:p>
            <a:r>
              <a:rPr lang="ru-RU" dirty="0" err="1"/>
              <a:t>Термобутылка</a:t>
            </a:r>
            <a:r>
              <a:rPr lang="ru-RU" dirty="0"/>
              <a:t> вакуумная герметичная, </a:t>
            </a:r>
            <a:r>
              <a:rPr lang="en-US" dirty="0" smtClean="0">
                <a:solidFill>
                  <a:srgbClr val="8CBD57"/>
                </a:solidFill>
              </a:rPr>
              <a:t>LIBRA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49" name="Текст 7"/>
          <p:cNvSpPr>
            <a:spLocks noGrp="1"/>
          </p:cNvSpPr>
          <p:nvPr>
            <p:ph type="body" sz="half" idx="12"/>
          </p:nvPr>
        </p:nvSpPr>
        <p:spPr>
          <a:xfrm>
            <a:off x="2405706" y="5670388"/>
            <a:ext cx="1937694" cy="1042585"/>
          </a:xfrm>
        </p:spPr>
        <p:txBody>
          <a:bodyPr/>
          <a:lstStyle/>
          <a:p>
            <a:r>
              <a:rPr lang="ru-RU" dirty="0" err="1"/>
              <a:t>Термобутылка</a:t>
            </a:r>
            <a:r>
              <a:rPr lang="ru-RU" dirty="0"/>
              <a:t> вакуумная герметичная, </a:t>
            </a:r>
            <a:r>
              <a:rPr lang="en-US" dirty="0" smtClean="0">
                <a:solidFill>
                  <a:srgbClr val="8CBD57"/>
                </a:solidFill>
              </a:rPr>
              <a:t>PRIMA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141426" y="15785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51" name="Овал 50"/>
          <p:cNvSpPr/>
          <p:nvPr/>
        </p:nvSpPr>
        <p:spPr>
          <a:xfrm>
            <a:off x="4727512" y="1515438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430803" y="187238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30803" y="23483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Текст 3"/>
          <p:cNvSpPr txBox="1">
            <a:spLocks/>
          </p:cNvSpPr>
          <p:nvPr/>
        </p:nvSpPr>
        <p:spPr>
          <a:xfrm>
            <a:off x="5141426" y="205882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Аква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1995681"/>
            <a:ext cx="275652" cy="275652"/>
          </a:xfrm>
          <a:prstGeom prst="ellipse">
            <a:avLst/>
          </a:prstGeom>
          <a:solidFill>
            <a:srgbClr val="47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5141426" y="252213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59" name="Овал 58"/>
          <p:cNvSpPr/>
          <p:nvPr/>
        </p:nvSpPr>
        <p:spPr>
          <a:xfrm>
            <a:off x="4727512" y="2458987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35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2010043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</a:t>
            </a:r>
            <a:r>
              <a:rPr lang="ru-RU" dirty="0" smtClean="0"/>
              <a:t>800</a:t>
            </a:r>
            <a:endParaRPr lang="ru-RU" dirty="0"/>
          </a:p>
        </p:txBody>
      </p:sp>
      <p:sp>
        <p:nvSpPr>
          <p:cNvPr id="65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2010043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1 196</a:t>
            </a:r>
            <a:endParaRPr lang="ru-RU" dirty="0"/>
          </a:p>
        </p:txBody>
      </p:sp>
      <p:sp>
        <p:nvSpPr>
          <p:cNvPr id="66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248563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1 800</a:t>
            </a:r>
            <a:endParaRPr lang="ru-RU" dirty="0"/>
          </a:p>
        </p:txBody>
      </p:sp>
      <p:sp>
        <p:nvSpPr>
          <p:cNvPr id="67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248563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1 196</a:t>
            </a:r>
            <a:endParaRPr lang="ru-RU" dirty="0"/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5141426" y="348990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69" name="Овал 68"/>
          <p:cNvSpPr/>
          <p:nvPr/>
        </p:nvSpPr>
        <p:spPr>
          <a:xfrm>
            <a:off x="4727512" y="3455950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35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4430803" y="38192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430803" y="4299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Текст 3"/>
          <p:cNvSpPr txBox="1">
            <a:spLocks/>
          </p:cNvSpPr>
          <p:nvPr/>
        </p:nvSpPr>
        <p:spPr>
          <a:xfrm>
            <a:off x="5141426" y="39818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73" name="Овал 72"/>
          <p:cNvSpPr/>
          <p:nvPr/>
        </p:nvSpPr>
        <p:spPr>
          <a:xfrm>
            <a:off x="4727512" y="3934016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5141426" y="445197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5" name="Овал 74"/>
          <p:cNvSpPr/>
          <p:nvPr/>
        </p:nvSpPr>
        <p:spPr>
          <a:xfrm>
            <a:off x="4727512" y="4412082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5141426" y="549814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77" name="Овал 76"/>
          <p:cNvSpPr/>
          <p:nvPr/>
        </p:nvSpPr>
        <p:spPr>
          <a:xfrm>
            <a:off x="4727512" y="5434682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4430803" y="57931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430803" y="6248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Текст 3"/>
          <p:cNvSpPr txBox="1">
            <a:spLocks/>
          </p:cNvSpPr>
          <p:nvPr/>
        </p:nvSpPr>
        <p:spPr>
          <a:xfrm>
            <a:off x="5141426" y="595760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81" name="Овал 80"/>
          <p:cNvSpPr/>
          <p:nvPr/>
        </p:nvSpPr>
        <p:spPr>
          <a:xfrm>
            <a:off x="4727512" y="5890125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5141426" y="63869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3" name="Овал 82"/>
          <p:cNvSpPr/>
          <p:nvPr/>
        </p:nvSpPr>
        <p:spPr>
          <a:xfrm>
            <a:off x="4727512" y="6345569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348990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1 752</a:t>
            </a:r>
            <a:endParaRPr lang="ru-RU" dirty="0"/>
          </a:p>
        </p:txBody>
      </p:sp>
      <p:sp>
        <p:nvSpPr>
          <p:cNvPr id="99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348990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</a:t>
            </a:r>
            <a:r>
              <a:rPr lang="ru-RU" dirty="0" smtClean="0"/>
              <a:t>292</a:t>
            </a:r>
            <a:endParaRPr lang="ru-RU" dirty="0"/>
          </a:p>
        </p:txBody>
      </p:sp>
      <p:sp>
        <p:nvSpPr>
          <p:cNvPr id="100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393637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1 752</a:t>
            </a:r>
            <a:endParaRPr lang="ru-RU" dirty="0"/>
          </a:p>
        </p:txBody>
      </p:sp>
      <p:sp>
        <p:nvSpPr>
          <p:cNvPr id="101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393637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1 292</a:t>
            </a:r>
            <a:endParaRPr lang="ru-RU" dirty="0"/>
          </a:p>
        </p:txBody>
      </p:sp>
      <p:sp>
        <p:nvSpPr>
          <p:cNvPr id="102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4418802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1 752</a:t>
            </a:r>
            <a:endParaRPr lang="ru-RU" dirty="0"/>
          </a:p>
        </p:txBody>
      </p:sp>
      <p:sp>
        <p:nvSpPr>
          <p:cNvPr id="103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4418802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1 292</a:t>
            </a:r>
            <a:endParaRPr lang="ru-RU" dirty="0"/>
          </a:p>
        </p:txBody>
      </p:sp>
      <p:sp>
        <p:nvSpPr>
          <p:cNvPr id="108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548195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1 752</a:t>
            </a:r>
            <a:endParaRPr lang="ru-RU" dirty="0"/>
          </a:p>
        </p:txBody>
      </p:sp>
      <p:sp>
        <p:nvSpPr>
          <p:cNvPr id="109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548195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</a:t>
            </a:r>
            <a:r>
              <a:rPr lang="ru-RU" dirty="0" smtClean="0"/>
              <a:t>295</a:t>
            </a:r>
            <a:endParaRPr lang="ru-RU" dirty="0"/>
          </a:p>
        </p:txBody>
      </p:sp>
      <p:sp>
        <p:nvSpPr>
          <p:cNvPr id="110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593685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1 752</a:t>
            </a:r>
            <a:endParaRPr lang="ru-RU" dirty="0"/>
          </a:p>
        </p:txBody>
      </p:sp>
      <p:sp>
        <p:nvSpPr>
          <p:cNvPr id="111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593685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1 295</a:t>
            </a:r>
            <a:endParaRPr lang="ru-RU" dirty="0"/>
          </a:p>
        </p:txBody>
      </p:sp>
      <p:sp>
        <p:nvSpPr>
          <p:cNvPr id="112" name="Текст 33"/>
          <p:cNvSpPr>
            <a:spLocks noGrp="1"/>
          </p:cNvSpPr>
          <p:nvPr>
            <p:ph type="body" sz="half" idx="10"/>
          </p:nvPr>
        </p:nvSpPr>
        <p:spPr>
          <a:xfrm>
            <a:off x="6509819" y="637847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1 752</a:t>
            </a:r>
            <a:endParaRPr lang="ru-RU" dirty="0"/>
          </a:p>
        </p:txBody>
      </p:sp>
      <p:sp>
        <p:nvSpPr>
          <p:cNvPr id="113" name="Текст 34"/>
          <p:cNvSpPr>
            <a:spLocks noGrp="1"/>
          </p:cNvSpPr>
          <p:nvPr>
            <p:ph type="body" sz="half" idx="11"/>
          </p:nvPr>
        </p:nvSpPr>
        <p:spPr>
          <a:xfrm>
            <a:off x="8580699" y="637847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1 295</a:t>
            </a:r>
            <a:endParaRPr lang="ru-RU" dirty="0"/>
          </a:p>
        </p:txBody>
      </p:sp>
      <p:sp>
        <p:nvSpPr>
          <p:cNvPr id="114" name="TextBox 11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65 124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861 844 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2" y="990941"/>
            <a:ext cx="1765470" cy="1765470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9" y="2930299"/>
            <a:ext cx="1741715" cy="174171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9" y="4855811"/>
            <a:ext cx="1888815" cy="1888815"/>
          </a:xfrm>
          <a:prstGeom prst="rect">
            <a:avLst/>
          </a:prstGeom>
        </p:spPr>
      </p:pic>
      <p:cxnSp>
        <p:nvCxnSpPr>
          <p:cNvPr id="86" name="Прямая соединительная линия 85"/>
          <p:cNvCxnSpPr/>
          <p:nvPr/>
        </p:nvCxnSpPr>
        <p:spPr>
          <a:xfrm>
            <a:off x="6509819" y="187238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509819" y="23483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8580699" y="187238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80699" y="23483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496474" y="38192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6496474" y="4299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8567354" y="38192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8567354" y="4299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6509819" y="57931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6509819" y="6248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8580699" y="57931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8580699" y="6248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021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4"/>
          <p:cNvSpPr txBox="1">
            <a:spLocks/>
          </p:cNvSpPr>
          <p:nvPr/>
        </p:nvSpPr>
        <p:spPr>
          <a:xfrm>
            <a:off x="-1" y="189523"/>
            <a:ext cx="10691813" cy="4206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30.04.2021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550668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1 3</a:t>
            </a:r>
            <a:r>
              <a:rPr lang="ru-RU" dirty="0" smtClean="0"/>
              <a:t>5</a:t>
            </a:r>
            <a:r>
              <a:rPr lang="en-US" dirty="0" smtClean="0"/>
              <a:t>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550668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3 289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3"/>
          </p:nvPr>
        </p:nvSpPr>
        <p:spPr>
          <a:xfrm>
            <a:off x="3658507" y="6038476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4"/>
          </p:nvPr>
        </p:nvSpPr>
        <p:spPr>
          <a:xfrm>
            <a:off x="7172286" y="6038476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3 289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 r="26485"/>
          <a:stretch/>
        </p:blipFill>
        <p:spPr>
          <a:xfrm>
            <a:off x="998399" y="1049919"/>
            <a:ext cx="1722490" cy="3706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7634" y="2271047"/>
            <a:ext cx="55688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ВНЕШНИЙ АККУМУЛЯТОР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UNO</a:t>
            </a:r>
          </a:p>
          <a:p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6000 m</a:t>
            </a:r>
            <a:r>
              <a:rPr lang="en-US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 </a:t>
            </a:r>
            <a:r>
              <a:rPr lang="ru-RU" sz="2000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 встроенной УФ лампой</a:t>
            </a:r>
            <a:endParaRPr lang="ru-RU" sz="28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half" idx="2"/>
          </p:nvPr>
        </p:nvSpPr>
        <p:spPr>
          <a:xfrm>
            <a:off x="1723055" y="5530712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15" name="Текст 20"/>
          <p:cNvSpPr>
            <a:spLocks noGrp="1"/>
          </p:cNvSpPr>
          <p:nvPr>
            <p:ph type="body" sz="half" idx="12"/>
          </p:nvPr>
        </p:nvSpPr>
        <p:spPr>
          <a:xfrm>
            <a:off x="1723055" y="6031220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214129" y="5487168"/>
            <a:ext cx="275652" cy="275652"/>
          </a:xfrm>
          <a:prstGeom prst="ellipse">
            <a:avLst/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214129" y="5987676"/>
            <a:ext cx="275652" cy="275652"/>
          </a:xfrm>
          <a:prstGeom prst="ellipse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670" y="6524025"/>
            <a:ext cx="5202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5869" y="6524025"/>
            <a:ext cx="5214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7 400 250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5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70660" y="870820"/>
            <a:ext cx="1960413" cy="236124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503105" y="870820"/>
            <a:ext cx="1951896" cy="236124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421544" y="870820"/>
            <a:ext cx="1960413" cy="2361243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32751" y="870821"/>
            <a:ext cx="1960413" cy="2361666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245718" y="189523"/>
            <a:ext cx="6200380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30.0</a:t>
            </a:r>
            <a:r>
              <a:rPr lang="en-US" dirty="0" smtClean="0"/>
              <a:t>4</a:t>
            </a:r>
            <a:r>
              <a:rPr lang="ru-RU" dirty="0" smtClean="0"/>
              <a:t>.2021</a:t>
            </a:r>
            <a:endParaRPr lang="ru-RU" dirty="0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5099204" y="142098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6509819" y="139776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  <a:endParaRPr lang="ru-RU" dirty="0"/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8580699" y="139776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1 </a:t>
            </a:r>
            <a:r>
              <a:rPr lang="ru-RU" dirty="0" smtClean="0"/>
              <a:t>391</a:t>
            </a:r>
            <a:endParaRPr lang="ru-RU" dirty="0"/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2421841" y="1745309"/>
            <a:ext cx="1787850" cy="766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ru-RU" dirty="0" err="1">
                <a:solidFill>
                  <a:srgbClr val="8CBD57"/>
                </a:solidFill>
              </a:rPr>
              <a:t>Avis</a:t>
            </a:r>
            <a:r>
              <a:rPr lang="ru-RU" dirty="0">
                <a:solidFill>
                  <a:srgbClr val="8CBD57"/>
                </a:solidFill>
              </a:rPr>
              <a:t> </a:t>
            </a:r>
            <a:r>
              <a:rPr lang="ru-RU" dirty="0" smtClean="0">
                <a:solidFill>
                  <a:srgbClr val="8CBD57"/>
                </a:solidFill>
              </a:rPr>
              <a:t>PB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570660" y="3406737"/>
            <a:ext cx="1960413" cy="135687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503105" y="3406737"/>
            <a:ext cx="1951896" cy="135687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421544" y="3406737"/>
            <a:ext cx="1960413" cy="135687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332751" y="3406737"/>
            <a:ext cx="1960413" cy="1356871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4419897" y="223511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419897" y="27335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419897" y="173664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Овал 86"/>
          <p:cNvSpPr/>
          <p:nvPr/>
        </p:nvSpPr>
        <p:spPr>
          <a:xfrm>
            <a:off x="4793236" y="1351307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5099204" y="191952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93" name="Овал 92"/>
          <p:cNvSpPr/>
          <p:nvPr/>
        </p:nvSpPr>
        <p:spPr>
          <a:xfrm>
            <a:off x="4793236" y="1878233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5099204" y="242961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95" name="Овал 94"/>
          <p:cNvSpPr/>
          <p:nvPr/>
        </p:nvSpPr>
        <p:spPr>
          <a:xfrm>
            <a:off x="4793236" y="2388324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099204" y="293819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97" name="Овал 96"/>
          <p:cNvSpPr/>
          <p:nvPr/>
        </p:nvSpPr>
        <p:spPr>
          <a:xfrm>
            <a:off x="4793236" y="2896900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6509819" y="188740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  <a:endParaRPr lang="ru-RU" dirty="0"/>
          </a:p>
        </p:txBody>
      </p:sp>
      <p:sp>
        <p:nvSpPr>
          <p:cNvPr id="113" name="Текст 3"/>
          <p:cNvSpPr txBox="1">
            <a:spLocks/>
          </p:cNvSpPr>
          <p:nvPr/>
        </p:nvSpPr>
        <p:spPr>
          <a:xfrm>
            <a:off x="8580699" y="188740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1 391</a:t>
            </a:r>
            <a:endParaRPr lang="ru-RU" dirty="0"/>
          </a:p>
        </p:txBody>
      </p:sp>
      <p:sp>
        <p:nvSpPr>
          <p:cNvPr id="114" name="Текст 3"/>
          <p:cNvSpPr txBox="1">
            <a:spLocks/>
          </p:cNvSpPr>
          <p:nvPr/>
        </p:nvSpPr>
        <p:spPr>
          <a:xfrm>
            <a:off x="6509819" y="24176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  <a:endParaRPr lang="ru-RU" dirty="0"/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80699" y="241765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1 391</a:t>
            </a:r>
            <a:endParaRPr lang="ru-RU" dirty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6509819" y="292742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17" name="Текст 3"/>
          <p:cNvSpPr txBox="1">
            <a:spLocks/>
          </p:cNvSpPr>
          <p:nvPr/>
        </p:nvSpPr>
        <p:spPr>
          <a:xfrm>
            <a:off x="8580699" y="292742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1 391</a:t>
            </a:r>
            <a:endParaRPr lang="ru-RU" dirty="0"/>
          </a:p>
        </p:txBody>
      </p:sp>
      <p:sp>
        <p:nvSpPr>
          <p:cNvPr id="85" name="Текст 23"/>
          <p:cNvSpPr txBox="1">
            <a:spLocks/>
          </p:cNvSpPr>
          <p:nvPr/>
        </p:nvSpPr>
        <p:spPr>
          <a:xfrm>
            <a:off x="5162769" y="3898193"/>
            <a:ext cx="1654445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Черный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6" name="Текст 24"/>
          <p:cNvSpPr txBox="1">
            <a:spLocks/>
          </p:cNvSpPr>
          <p:nvPr/>
        </p:nvSpPr>
        <p:spPr>
          <a:xfrm>
            <a:off x="6509819" y="3889880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900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9" name="Текст 25"/>
          <p:cNvSpPr txBox="1">
            <a:spLocks/>
          </p:cNvSpPr>
          <p:nvPr/>
        </p:nvSpPr>
        <p:spPr>
          <a:xfrm>
            <a:off x="8580699" y="3889880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514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1" name="Текст 41"/>
          <p:cNvSpPr txBox="1">
            <a:spLocks/>
          </p:cNvSpPr>
          <p:nvPr/>
        </p:nvSpPr>
        <p:spPr>
          <a:xfrm>
            <a:off x="2406989" y="3922867"/>
            <a:ext cx="1805458" cy="578279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Внешний аккумулятор, </a:t>
            </a:r>
            <a:r>
              <a:rPr lang="en-US" sz="1600" b="1" dirty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Benz PB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4793236" y="3898193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2338771" y="873465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Прямоугольник 126"/>
          <p:cNvSpPr/>
          <p:nvPr/>
        </p:nvSpPr>
        <p:spPr>
          <a:xfrm>
            <a:off x="4421901" y="873465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TextBox 136"/>
          <p:cNvSpPr txBox="1"/>
          <p:nvPr/>
        </p:nvSpPr>
        <p:spPr>
          <a:xfrm>
            <a:off x="4423453" y="925423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8578376" y="873465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TextBox 138"/>
          <p:cNvSpPr txBox="1"/>
          <p:nvPr/>
        </p:nvSpPr>
        <p:spPr>
          <a:xfrm>
            <a:off x="8569895" y="925423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6503425" y="873465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6494944" y="925423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329512" y="925423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2338771" y="3402003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 150"/>
          <p:cNvSpPr/>
          <p:nvPr/>
        </p:nvSpPr>
        <p:spPr>
          <a:xfrm>
            <a:off x="4421901" y="3402003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4423453" y="345396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8578376" y="340200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8569895" y="3453961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503425" y="340200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6" name="TextBox 155"/>
          <p:cNvSpPr txBox="1"/>
          <p:nvPr/>
        </p:nvSpPr>
        <p:spPr>
          <a:xfrm>
            <a:off x="6494944" y="3453961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329512" y="345396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6494944" y="223511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>
            <a:off x="6494944" y="27335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>
            <a:off x="6494944" y="173664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>
            <a:off x="8567354" y="223511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8567354" y="27335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>
            <a:off x="8567354" y="173664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9" y="1040687"/>
            <a:ext cx="2131865" cy="213186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" y="2913116"/>
            <a:ext cx="2145966" cy="2145966"/>
          </a:xfrm>
          <a:prstGeom prst="rect">
            <a:avLst/>
          </a:prstGeom>
        </p:spPr>
      </p:pic>
      <p:sp>
        <p:nvSpPr>
          <p:cNvPr id="101" name="Текст 24"/>
          <p:cNvSpPr txBox="1">
            <a:spLocks/>
          </p:cNvSpPr>
          <p:nvPr/>
        </p:nvSpPr>
        <p:spPr>
          <a:xfrm>
            <a:off x="6509819" y="4364240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1 350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Текст 25"/>
          <p:cNvSpPr txBox="1">
            <a:spLocks/>
          </p:cNvSpPr>
          <p:nvPr/>
        </p:nvSpPr>
        <p:spPr>
          <a:xfrm>
            <a:off x="8580699" y="4364240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1 514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332751" y="6927011"/>
            <a:ext cx="8359063" cy="632664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17 100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344564" y="7056246"/>
            <a:ext cx="444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21 389 850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>
            <a:off x="4419897" y="42604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>
            <a:off x="6494944" y="42604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>
            <a:off x="8567354" y="42604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Скругленный прямоугольник 182"/>
          <p:cNvSpPr/>
          <p:nvPr/>
        </p:nvSpPr>
        <p:spPr>
          <a:xfrm>
            <a:off x="8570660" y="4933904"/>
            <a:ext cx="1960413" cy="18572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Скругленный прямоугольник 183"/>
          <p:cNvSpPr/>
          <p:nvPr/>
        </p:nvSpPr>
        <p:spPr>
          <a:xfrm>
            <a:off x="6503105" y="4933904"/>
            <a:ext cx="1951896" cy="18572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Скругленный прямоугольник 184"/>
          <p:cNvSpPr/>
          <p:nvPr/>
        </p:nvSpPr>
        <p:spPr>
          <a:xfrm>
            <a:off x="4421544" y="4933904"/>
            <a:ext cx="1960413" cy="18572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Скругленный прямоугольник 185"/>
          <p:cNvSpPr/>
          <p:nvPr/>
        </p:nvSpPr>
        <p:spPr>
          <a:xfrm>
            <a:off x="2332751" y="4933904"/>
            <a:ext cx="1960413" cy="1857565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Текст 3"/>
          <p:cNvSpPr txBox="1">
            <a:spLocks/>
          </p:cNvSpPr>
          <p:nvPr/>
        </p:nvSpPr>
        <p:spPr>
          <a:xfrm>
            <a:off x="5099204" y="548406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188" name="Текст 3"/>
          <p:cNvSpPr txBox="1">
            <a:spLocks/>
          </p:cNvSpPr>
          <p:nvPr/>
        </p:nvSpPr>
        <p:spPr>
          <a:xfrm>
            <a:off x="6509819" y="546084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2 700</a:t>
            </a:r>
            <a:endParaRPr lang="ru-RU" dirty="0"/>
          </a:p>
        </p:txBody>
      </p:sp>
      <p:sp>
        <p:nvSpPr>
          <p:cNvPr id="189" name="Текст 3"/>
          <p:cNvSpPr txBox="1">
            <a:spLocks/>
          </p:cNvSpPr>
          <p:nvPr/>
        </p:nvSpPr>
        <p:spPr>
          <a:xfrm>
            <a:off x="8580699" y="54608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1 094</a:t>
            </a:r>
            <a:endParaRPr lang="ru-RU" dirty="0"/>
          </a:p>
        </p:txBody>
      </p:sp>
      <p:sp>
        <p:nvSpPr>
          <p:cNvPr id="190" name="Текст 3"/>
          <p:cNvSpPr txBox="1">
            <a:spLocks/>
          </p:cNvSpPr>
          <p:nvPr/>
        </p:nvSpPr>
        <p:spPr>
          <a:xfrm>
            <a:off x="2421841" y="5552981"/>
            <a:ext cx="1787850" cy="766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>
                <a:solidFill>
                  <a:srgbClr val="8CBD57"/>
                </a:solidFill>
              </a:rPr>
              <a:t>Galaxy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191" name="Прямая соединительная линия 190"/>
          <p:cNvCxnSpPr/>
          <p:nvPr/>
        </p:nvCxnSpPr>
        <p:spPr>
          <a:xfrm>
            <a:off x="4419897" y="579970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Овал 193"/>
          <p:cNvSpPr/>
          <p:nvPr/>
        </p:nvSpPr>
        <p:spPr>
          <a:xfrm>
            <a:off x="4793236" y="5414390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Текст 3"/>
          <p:cNvSpPr txBox="1">
            <a:spLocks/>
          </p:cNvSpPr>
          <p:nvPr/>
        </p:nvSpPr>
        <p:spPr>
          <a:xfrm>
            <a:off x="5099204" y="599419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198" name="Овал 197"/>
          <p:cNvSpPr/>
          <p:nvPr/>
        </p:nvSpPr>
        <p:spPr>
          <a:xfrm>
            <a:off x="4793236" y="5952909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Текст 3"/>
          <p:cNvSpPr txBox="1">
            <a:spLocks/>
          </p:cNvSpPr>
          <p:nvPr/>
        </p:nvSpPr>
        <p:spPr>
          <a:xfrm>
            <a:off x="5099204" y="650277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200" name="Овал 199"/>
          <p:cNvSpPr/>
          <p:nvPr/>
        </p:nvSpPr>
        <p:spPr>
          <a:xfrm>
            <a:off x="4793236" y="6461485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Текст 3"/>
          <p:cNvSpPr txBox="1">
            <a:spLocks/>
          </p:cNvSpPr>
          <p:nvPr/>
        </p:nvSpPr>
        <p:spPr>
          <a:xfrm>
            <a:off x="6509819" y="598223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204" name="Текст 3"/>
          <p:cNvSpPr txBox="1">
            <a:spLocks/>
          </p:cNvSpPr>
          <p:nvPr/>
        </p:nvSpPr>
        <p:spPr>
          <a:xfrm>
            <a:off x="8580699" y="598223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1 094</a:t>
            </a:r>
            <a:endParaRPr lang="ru-RU" dirty="0"/>
          </a:p>
        </p:txBody>
      </p:sp>
      <p:sp>
        <p:nvSpPr>
          <p:cNvPr id="205" name="Текст 3"/>
          <p:cNvSpPr txBox="1">
            <a:spLocks/>
          </p:cNvSpPr>
          <p:nvPr/>
        </p:nvSpPr>
        <p:spPr>
          <a:xfrm>
            <a:off x="6509819" y="64920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  <a:endParaRPr lang="ru-RU" dirty="0"/>
          </a:p>
        </p:txBody>
      </p:sp>
      <p:sp>
        <p:nvSpPr>
          <p:cNvPr id="206" name="Текст 3"/>
          <p:cNvSpPr txBox="1">
            <a:spLocks/>
          </p:cNvSpPr>
          <p:nvPr/>
        </p:nvSpPr>
        <p:spPr>
          <a:xfrm>
            <a:off x="8580699" y="649201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1 094</a:t>
            </a:r>
            <a:endParaRPr lang="ru-RU" dirty="0"/>
          </a:p>
        </p:txBody>
      </p:sp>
      <p:sp>
        <p:nvSpPr>
          <p:cNvPr id="207" name="Прямоугольник 206"/>
          <p:cNvSpPr/>
          <p:nvPr/>
        </p:nvSpPr>
        <p:spPr>
          <a:xfrm>
            <a:off x="2338771" y="4936548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Прямоугольник 207"/>
          <p:cNvSpPr/>
          <p:nvPr/>
        </p:nvSpPr>
        <p:spPr>
          <a:xfrm>
            <a:off x="4421901" y="4936548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/>
          <p:cNvSpPr txBox="1"/>
          <p:nvPr/>
        </p:nvSpPr>
        <p:spPr>
          <a:xfrm>
            <a:off x="4423453" y="498850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8578376" y="493654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1" name="TextBox 210"/>
          <p:cNvSpPr txBox="1"/>
          <p:nvPr/>
        </p:nvSpPr>
        <p:spPr>
          <a:xfrm>
            <a:off x="8569895" y="4988506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6503425" y="4936548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3" name="TextBox 212"/>
          <p:cNvSpPr txBox="1"/>
          <p:nvPr/>
        </p:nvSpPr>
        <p:spPr>
          <a:xfrm>
            <a:off x="6494944" y="4988506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329512" y="4988506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15" name="Прямая соединительная линия 214"/>
          <p:cNvCxnSpPr/>
          <p:nvPr/>
        </p:nvCxnSpPr>
        <p:spPr>
          <a:xfrm>
            <a:off x="6494944" y="629819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/>
          <p:cNvCxnSpPr/>
          <p:nvPr/>
        </p:nvCxnSpPr>
        <p:spPr>
          <a:xfrm>
            <a:off x="6494944" y="579972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/>
          <p:cNvCxnSpPr/>
          <p:nvPr/>
        </p:nvCxnSpPr>
        <p:spPr>
          <a:xfrm>
            <a:off x="8567354" y="629819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>
            <a:off x="8567354" y="579972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единительная линия 220"/>
          <p:cNvCxnSpPr/>
          <p:nvPr/>
        </p:nvCxnSpPr>
        <p:spPr>
          <a:xfrm>
            <a:off x="4419897" y="62981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07712"/>
            <a:ext cx="2199309" cy="2199309"/>
          </a:xfrm>
          <a:prstGeom prst="rect">
            <a:avLst/>
          </a:prstGeom>
        </p:spPr>
      </p:pic>
      <p:sp>
        <p:nvSpPr>
          <p:cNvPr id="103" name="Текст 3"/>
          <p:cNvSpPr txBox="1">
            <a:spLocks/>
          </p:cNvSpPr>
          <p:nvPr/>
        </p:nvSpPr>
        <p:spPr>
          <a:xfrm>
            <a:off x="5086639" y="443076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104" name="Овал 103"/>
          <p:cNvSpPr/>
          <p:nvPr/>
        </p:nvSpPr>
        <p:spPr>
          <a:xfrm>
            <a:off x="4780671" y="4361087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4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Приход </a:t>
            </a:r>
            <a:r>
              <a:rPr lang="ru-RU" dirty="0" smtClean="0"/>
              <a:t>30.04.2021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718135" y="2169447"/>
            <a:ext cx="5272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Внешний аккумулятор, </a:t>
            </a:r>
            <a:r>
              <a:rPr lang="en-US" sz="2800" b="1" dirty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PB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n-US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 </a:t>
            </a:r>
            <a:r>
              <a:rPr lang="en-US" sz="2000" dirty="0" err="1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mAh</a:t>
            </a:r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подарочная </a:t>
            </a:r>
            <a:r>
              <a:rPr lang="ru-RU" sz="2000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упаковка с блистером</a:t>
            </a:r>
            <a:endParaRPr lang="ru-RU" sz="28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Текст 17"/>
          <p:cNvSpPr>
            <a:spLocks noGrp="1"/>
          </p:cNvSpPr>
          <p:nvPr>
            <p:ph type="body" sz="half" idx="2"/>
          </p:nvPr>
        </p:nvSpPr>
        <p:spPr>
          <a:xfrm>
            <a:off x="1723055" y="5530712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25" name="Текст 18"/>
          <p:cNvSpPr>
            <a:spLocks noGrp="1"/>
          </p:cNvSpPr>
          <p:nvPr>
            <p:ph type="body" sz="half" idx="10"/>
          </p:nvPr>
        </p:nvSpPr>
        <p:spPr>
          <a:xfrm>
            <a:off x="3658507" y="5530712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26" name="Текст 19"/>
          <p:cNvSpPr>
            <a:spLocks noGrp="1"/>
          </p:cNvSpPr>
          <p:nvPr>
            <p:ph type="body" sz="half" idx="11"/>
          </p:nvPr>
        </p:nvSpPr>
        <p:spPr>
          <a:xfrm>
            <a:off x="7172286" y="5530712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2 </a:t>
            </a:r>
            <a:r>
              <a:rPr lang="ru-RU" dirty="0" smtClean="0"/>
              <a:t>203</a:t>
            </a:r>
            <a:endParaRPr lang="ru-RU" dirty="0"/>
          </a:p>
        </p:txBody>
      </p:sp>
      <p:sp>
        <p:nvSpPr>
          <p:cNvPr id="27" name="Текст 20"/>
          <p:cNvSpPr>
            <a:spLocks noGrp="1"/>
          </p:cNvSpPr>
          <p:nvPr>
            <p:ph type="body" sz="half" idx="12"/>
          </p:nvPr>
        </p:nvSpPr>
        <p:spPr>
          <a:xfrm>
            <a:off x="1723055" y="6031220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28" name="Текст 21"/>
          <p:cNvSpPr>
            <a:spLocks noGrp="1"/>
          </p:cNvSpPr>
          <p:nvPr>
            <p:ph type="body" sz="half" idx="13"/>
          </p:nvPr>
        </p:nvSpPr>
        <p:spPr>
          <a:xfrm>
            <a:off x="3658507" y="6031220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1 350</a:t>
            </a:r>
            <a:endParaRPr lang="ru-RU" dirty="0"/>
          </a:p>
        </p:txBody>
      </p:sp>
      <p:sp>
        <p:nvSpPr>
          <p:cNvPr id="29" name="Текст 22"/>
          <p:cNvSpPr>
            <a:spLocks noGrp="1"/>
          </p:cNvSpPr>
          <p:nvPr>
            <p:ph type="body" sz="half" idx="14"/>
          </p:nvPr>
        </p:nvSpPr>
        <p:spPr>
          <a:xfrm>
            <a:off x="7172286" y="6031220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2 203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1214129" y="5487168"/>
            <a:ext cx="275652" cy="275652"/>
          </a:xfrm>
          <a:prstGeom prst="ellipse">
            <a:avLst/>
          </a:prstGeom>
          <a:solidFill>
            <a:srgbClr val="777E8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670" y="6524025"/>
            <a:ext cx="5202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2 250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5869" y="6524025"/>
            <a:ext cx="5214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956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208766" y="5987676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" y="871834"/>
            <a:ext cx="3904930" cy="39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1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15</a:t>
            </a:r>
            <a:r>
              <a:rPr lang="ru-RU" dirty="0" smtClean="0"/>
              <a:t>.0</a:t>
            </a:r>
            <a:r>
              <a:rPr lang="en-US" dirty="0" smtClean="0"/>
              <a:t>4</a:t>
            </a:r>
            <a:r>
              <a:rPr lang="ru-RU" dirty="0" smtClean="0"/>
              <a:t>.2021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1 780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1 673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18135" y="2403242"/>
            <a:ext cx="527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НЕСЕССЕР - ПОРТМОНЕ 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BORSA</a:t>
            </a:r>
            <a:endParaRPr lang="ru-RU" sz="2800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639164" y="5760078"/>
            <a:ext cx="1733829" cy="237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165083" y="5705230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3670" y="6524025"/>
            <a:ext cx="5202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1 780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977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94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0" y="1036191"/>
            <a:ext cx="3688210" cy="36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0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30.04.2021 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2"/>
          </p:nvPr>
        </p:nvSpPr>
        <p:spPr>
          <a:xfrm>
            <a:off x="2353999" y="2483088"/>
            <a:ext cx="1937104" cy="583682"/>
          </a:xfrm>
        </p:spPr>
        <p:txBody>
          <a:bodyPr/>
          <a:lstStyle/>
          <a:p>
            <a:r>
              <a:rPr lang="ru-RU" dirty="0"/>
              <a:t>Смарт браслет </a:t>
            </a:r>
            <a:r>
              <a:rPr lang="en-US" dirty="0">
                <a:solidFill>
                  <a:srgbClr val="8CBD57"/>
                </a:solidFill>
              </a:rPr>
              <a:t>Life Plus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430803" y="57177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4879326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2 700</a:t>
            </a:r>
            <a:endParaRPr lang="ru-RU" dirty="0"/>
          </a:p>
        </p:txBody>
      </p:sp>
      <p:sp>
        <p:nvSpPr>
          <p:cNvPr id="87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4879326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en-US" dirty="0" smtClean="0"/>
              <a:t>289</a:t>
            </a:r>
            <a:endParaRPr lang="ru-RU" dirty="0"/>
          </a:p>
        </p:txBody>
      </p:sp>
      <p:sp>
        <p:nvSpPr>
          <p:cNvPr id="88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615976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1 350</a:t>
            </a:r>
            <a:endParaRPr lang="ru-RU" dirty="0"/>
          </a:p>
        </p:txBody>
      </p:sp>
      <p:sp>
        <p:nvSpPr>
          <p:cNvPr id="89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615976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289</a:t>
            </a:r>
            <a:endParaRPr lang="ru-RU" dirty="0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141426" y="487932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7" name="Овал 96"/>
          <p:cNvSpPr/>
          <p:nvPr/>
        </p:nvSpPr>
        <p:spPr>
          <a:xfrm>
            <a:off x="4727512" y="486201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5141426" y="6159769"/>
            <a:ext cx="1654445" cy="329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9" name="Овал 98"/>
          <p:cNvSpPr/>
          <p:nvPr/>
        </p:nvSpPr>
        <p:spPr>
          <a:xfrm>
            <a:off x="4727512" y="614739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6 75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448632" y="7056246"/>
            <a:ext cx="428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309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 </a:t>
            </a: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6509819" y="57177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8580699" y="57177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9373"/>
            <a:ext cx="2300807" cy="23008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" y="4548073"/>
            <a:ext cx="2071450" cy="2071450"/>
          </a:xfrm>
          <a:prstGeom prst="rect">
            <a:avLst/>
          </a:prstGeom>
        </p:spPr>
      </p:pic>
      <p:sp>
        <p:nvSpPr>
          <p:cNvPr id="107" name="Текст 12"/>
          <p:cNvSpPr>
            <a:spLocks noGrp="1"/>
          </p:cNvSpPr>
          <p:nvPr>
            <p:ph type="body" sz="half" idx="12"/>
          </p:nvPr>
        </p:nvSpPr>
        <p:spPr>
          <a:xfrm>
            <a:off x="2353999" y="5425931"/>
            <a:ext cx="1937104" cy="583682"/>
          </a:xfrm>
        </p:spPr>
        <p:txBody>
          <a:bodyPr/>
          <a:lstStyle/>
          <a:p>
            <a:r>
              <a:rPr lang="ru-RU" dirty="0"/>
              <a:t>Смарт браслет </a:t>
            </a:r>
            <a:r>
              <a:rPr lang="en-US" dirty="0">
                <a:solidFill>
                  <a:srgbClr val="8CBD57"/>
                </a:solidFill>
              </a:rPr>
              <a:t>Life </a:t>
            </a:r>
            <a:r>
              <a:rPr lang="en-US" dirty="0" smtClean="0">
                <a:solidFill>
                  <a:srgbClr val="8CBD57"/>
                </a:solidFill>
              </a:rPr>
              <a:t>Style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08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253565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2 700</a:t>
            </a:r>
            <a:endParaRPr lang="ru-RU" dirty="0"/>
          </a:p>
        </p:txBody>
      </p:sp>
      <p:sp>
        <p:nvSpPr>
          <p:cNvPr id="117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253565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ru-RU" dirty="0" smtClean="0"/>
              <a:t>959</a:t>
            </a:r>
            <a:endParaRPr lang="ru-RU" dirty="0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141426" y="253565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19" name="Овал 118"/>
          <p:cNvSpPr/>
          <p:nvPr/>
        </p:nvSpPr>
        <p:spPr>
          <a:xfrm>
            <a:off x="4727512" y="2518352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3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7" y="922042"/>
            <a:ext cx="3754618" cy="37546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18135" y="2169447"/>
            <a:ext cx="52725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Керамическая </a:t>
            </a:r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кружка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ALBA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350 </a:t>
            </a:r>
            <a:r>
              <a:rPr lang="en-US" sz="2000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ml, soft-touch</a:t>
            </a:r>
            <a:endParaRPr lang="ru-RU" sz="28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670" y="6524025"/>
            <a:ext cx="5202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5869" y="6524025"/>
            <a:ext cx="5214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529 200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Текст 10"/>
          <p:cNvSpPr txBox="1">
            <a:spLocks/>
          </p:cNvSpPr>
          <p:nvPr/>
        </p:nvSpPr>
        <p:spPr>
          <a:xfrm>
            <a:off x="4366963" y="5784391"/>
            <a:ext cx="1937809" cy="281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en-US" dirty="0" smtClean="0"/>
              <a:t>8</a:t>
            </a:r>
            <a:r>
              <a:rPr lang="ru-RU" dirty="0" smtClean="0"/>
              <a:t>00</a:t>
            </a:r>
            <a:endParaRPr lang="ru-RU" dirty="0"/>
          </a:p>
        </p:txBody>
      </p:sp>
      <p:sp>
        <p:nvSpPr>
          <p:cNvPr id="19" name="Текст 11"/>
          <p:cNvSpPr txBox="1">
            <a:spLocks/>
          </p:cNvSpPr>
          <p:nvPr/>
        </p:nvSpPr>
        <p:spPr>
          <a:xfrm>
            <a:off x="7942988" y="5784391"/>
            <a:ext cx="1937809" cy="281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294</a:t>
            </a:r>
            <a:endParaRPr lang="ru-RU" dirty="0"/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1448261" y="57843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1" name="Овал 20"/>
          <p:cNvSpPr/>
          <p:nvPr/>
        </p:nvSpPr>
        <p:spPr>
          <a:xfrm>
            <a:off x="1034347" y="5731636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49" y="183047"/>
            <a:ext cx="2962913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49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"/>
          <p:cNvSpPr txBox="1">
            <a:spLocks/>
          </p:cNvSpPr>
          <p:nvPr/>
        </p:nvSpPr>
        <p:spPr>
          <a:xfrm>
            <a:off x="2439799" y="4099348"/>
            <a:ext cx="1798245" cy="720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Canyon </a:t>
            </a:r>
            <a:r>
              <a:rPr lang="en-US" dirty="0" err="1">
                <a:solidFill>
                  <a:srgbClr val="8CBD57"/>
                </a:solidFill>
              </a:rPr>
              <a:t>BtoBook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5141426" y="430226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5" name="Овал 34"/>
          <p:cNvSpPr/>
          <p:nvPr/>
        </p:nvSpPr>
        <p:spPr>
          <a:xfrm>
            <a:off x="4727512" y="426452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8580699" y="427969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590</a:t>
            </a:r>
            <a:endParaRPr lang="ru-RU" dirty="0" smtClean="0"/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6509819" y="43076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2 500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" y="3168050"/>
            <a:ext cx="2120400" cy="2120400"/>
          </a:xfrm>
          <a:prstGeom prst="rect">
            <a:avLst/>
          </a:prstGeom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/>
              <a:t>Приход </a:t>
            </a:r>
            <a:r>
              <a:rPr lang="ru-RU" dirty="0" smtClean="0"/>
              <a:t>30.0</a:t>
            </a:r>
            <a:r>
              <a:rPr lang="en-US" dirty="0" smtClean="0"/>
              <a:t>4</a:t>
            </a:r>
            <a:r>
              <a:rPr lang="ru-RU" dirty="0" smtClean="0"/>
              <a:t>.2021</a:t>
            </a:r>
            <a:r>
              <a:rPr lang="en-US" dirty="0" smtClean="0"/>
              <a:t> (</a:t>
            </a:r>
            <a:r>
              <a:rPr lang="ru-RU" dirty="0" smtClean="0"/>
              <a:t>ежедневники</a:t>
            </a:r>
            <a:r>
              <a:rPr lang="en-US" dirty="0" smtClean="0"/>
              <a:t>)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r="20121"/>
          <a:stretch/>
        </p:blipFill>
        <p:spPr>
          <a:xfrm>
            <a:off x="675146" y="1088400"/>
            <a:ext cx="1145139" cy="1804252"/>
          </a:xfrm>
          <a:prstGeom prst="rect">
            <a:avLst/>
          </a:prstGeom>
        </p:spPr>
      </p:pic>
      <p:sp>
        <p:nvSpPr>
          <p:cNvPr id="22" name="Текст 38"/>
          <p:cNvSpPr txBox="1">
            <a:spLocks/>
          </p:cNvSpPr>
          <p:nvPr/>
        </p:nvSpPr>
        <p:spPr>
          <a:xfrm>
            <a:off x="2405153" y="1803911"/>
            <a:ext cx="1795272" cy="816748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Ежедневник </a:t>
            </a:r>
            <a:r>
              <a:rPr lang="en-US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Portobello Trend,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SPARK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Текст 46"/>
          <p:cNvSpPr txBox="1">
            <a:spLocks/>
          </p:cNvSpPr>
          <p:nvPr/>
        </p:nvSpPr>
        <p:spPr>
          <a:xfrm>
            <a:off x="5098964" y="2054710"/>
            <a:ext cx="1654445" cy="235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Черный</a:t>
            </a:r>
          </a:p>
        </p:txBody>
      </p:sp>
      <p:sp>
        <p:nvSpPr>
          <p:cNvPr id="28" name="Текст 47"/>
          <p:cNvSpPr txBox="1">
            <a:spLocks/>
          </p:cNvSpPr>
          <p:nvPr/>
        </p:nvSpPr>
        <p:spPr>
          <a:xfrm>
            <a:off x="6505991" y="2054710"/>
            <a:ext cx="1937809" cy="2752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4 000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Текст 48"/>
          <p:cNvSpPr txBox="1">
            <a:spLocks/>
          </p:cNvSpPr>
          <p:nvPr/>
        </p:nvSpPr>
        <p:spPr>
          <a:xfrm>
            <a:off x="8580699" y="2054710"/>
            <a:ext cx="1937809" cy="2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517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685486" y="203926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2439800" y="6286903"/>
            <a:ext cx="1671511" cy="5668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Ежедневник </a:t>
            </a:r>
            <a:r>
              <a:rPr lang="en-US" sz="1400" dirty="0" smtClean="0">
                <a:solidFill>
                  <a:srgbClr val="8CBD57"/>
                </a:solidFill>
              </a:rPr>
              <a:t>Latte </a:t>
            </a:r>
            <a:r>
              <a:rPr lang="en-US" sz="1400" dirty="0">
                <a:solidFill>
                  <a:srgbClr val="8CBD57"/>
                </a:solidFill>
              </a:rPr>
              <a:t>soft touch </a:t>
            </a:r>
            <a:r>
              <a:rPr lang="en-US" sz="1400" dirty="0" err="1">
                <a:solidFill>
                  <a:srgbClr val="8CBD57"/>
                </a:solidFill>
              </a:rPr>
              <a:t>BtoBook</a:t>
            </a:r>
            <a:endParaRPr lang="ru-RU" sz="1400" dirty="0" smtClean="0">
              <a:solidFill>
                <a:srgbClr val="8CBD57"/>
              </a:solidFill>
            </a:endParaRPr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5141426" y="651535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46" name="Овал 45"/>
          <p:cNvSpPr/>
          <p:nvPr/>
        </p:nvSpPr>
        <p:spPr>
          <a:xfrm>
            <a:off x="4727512" y="647760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647909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590</a:t>
            </a:r>
            <a:endParaRPr lang="ru-RU" dirty="0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649326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 </a:t>
            </a:r>
            <a:r>
              <a:rPr lang="ru-RU" dirty="0" smtClean="0"/>
              <a:t>000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" y="5417407"/>
            <a:ext cx="2120400" cy="21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6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 txBox="1">
            <a:spLocks/>
          </p:cNvSpPr>
          <p:nvPr/>
        </p:nvSpPr>
        <p:spPr>
          <a:xfrm>
            <a:off x="2439799" y="2332142"/>
            <a:ext cx="1952134" cy="506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Marseille </a:t>
            </a:r>
            <a:r>
              <a:rPr lang="en-US" dirty="0">
                <a:solidFill>
                  <a:srgbClr val="8CBD57"/>
                </a:solidFill>
              </a:rPr>
              <a:t>soft touch </a:t>
            </a:r>
            <a:r>
              <a:rPr lang="en-US" dirty="0" err="1">
                <a:solidFill>
                  <a:srgbClr val="8CBD57"/>
                </a:solidFill>
              </a:rPr>
              <a:t>BtoBook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5141426" y="198201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" name="Овал 6"/>
          <p:cNvSpPr/>
          <p:nvPr/>
        </p:nvSpPr>
        <p:spPr>
          <a:xfrm>
            <a:off x="4727512" y="1944271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5141426" y="308912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27512" y="3051377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8580699" y="195039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590</a:t>
            </a:r>
            <a:endParaRPr lang="ru-RU" dirty="0"/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8580699" y="307720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590</a:t>
            </a:r>
            <a:endParaRPr lang="ru-RU" dirty="0"/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509819" y="19712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3 000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6509819" y="310806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3 000</a:t>
            </a: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2439799" y="5192620"/>
            <a:ext cx="1952134" cy="506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Voyage </a:t>
            </a:r>
            <a:r>
              <a:rPr lang="en-US" dirty="0" err="1">
                <a:solidFill>
                  <a:srgbClr val="8CBD57"/>
                </a:solidFill>
              </a:rPr>
              <a:t>BtoBook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5141426" y="487341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21" name="Овал 20"/>
          <p:cNvSpPr/>
          <p:nvPr/>
        </p:nvSpPr>
        <p:spPr>
          <a:xfrm flipV="1">
            <a:off x="4727512" y="4836017"/>
            <a:ext cx="277200" cy="277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5141426" y="61052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25" name="Овал 24"/>
          <p:cNvSpPr/>
          <p:nvPr/>
        </p:nvSpPr>
        <p:spPr>
          <a:xfrm flipV="1">
            <a:off x="4727512" y="6067844"/>
            <a:ext cx="277200" cy="27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580699" y="48367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590</a:t>
            </a:r>
            <a:endParaRPr lang="ru-RU" dirty="0"/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8580699" y="607237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590</a:t>
            </a:r>
            <a:endParaRPr lang="ru-RU" dirty="0"/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6509819" y="484893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ru-RU" dirty="0"/>
              <a:t>000</a:t>
            </a: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6509819" y="610963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3 000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430803" y="55989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496474" y="55989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80699" y="55989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9" y="1650874"/>
            <a:ext cx="2120400" cy="2120400"/>
          </a:xfrm>
          <a:prstGeom prst="rect">
            <a:avLst/>
          </a:prstGeom>
        </p:spPr>
      </p:pic>
      <p:cxnSp>
        <p:nvCxnSpPr>
          <p:cNvPr id="60" name="Прямая соединительная линия 59"/>
          <p:cNvCxnSpPr/>
          <p:nvPr/>
        </p:nvCxnSpPr>
        <p:spPr>
          <a:xfrm>
            <a:off x="4430803" y="26747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496474" y="26747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8580699" y="26747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9" y="4572441"/>
            <a:ext cx="2053021" cy="20530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37014" y="7056246"/>
            <a:ext cx="428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343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 </a:t>
            </a: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/>
              <a:t>Приход </a:t>
            </a:r>
            <a:r>
              <a:rPr lang="ru-RU" dirty="0" smtClean="0"/>
              <a:t>30.0</a:t>
            </a:r>
            <a:r>
              <a:rPr lang="en-US" dirty="0" smtClean="0"/>
              <a:t>4</a:t>
            </a:r>
            <a:r>
              <a:rPr lang="ru-RU" dirty="0" smtClean="0"/>
              <a:t>.2021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74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ru-RU" dirty="0" smtClean="0"/>
              <a:t>МАЙ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ru-RU" dirty="0" smtClean="0"/>
              <a:t>92 888 389</a:t>
            </a:r>
            <a:r>
              <a:rPr lang="en-US" dirty="0" smtClean="0"/>
              <a:t> </a:t>
            </a:r>
            <a:r>
              <a:rPr lang="ru-RU" sz="2000" dirty="0" smtClean="0"/>
              <a:t>р.</a:t>
            </a:r>
            <a:endParaRPr lang="ru-RU" sz="200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dirty="0" smtClean="0"/>
              <a:t>109 181 </a:t>
            </a:r>
            <a:r>
              <a:rPr lang="ru-RU" sz="2000" dirty="0" smtClean="0"/>
              <a:t>шт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641">
            <a:off x="214225" y="3970258"/>
            <a:ext cx="2896254" cy="2896254"/>
          </a:xfrm>
          <a:prstGeom prst="rect">
            <a:avLst/>
          </a:prstGeom>
          <a:effectLst>
            <a:outerShdw blurRad="330200" dist="165100" dir="1200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1" y="2364841"/>
            <a:ext cx="5979834" cy="5979834"/>
          </a:xfrm>
          <a:prstGeom prst="rect">
            <a:avLst/>
          </a:prstGeom>
          <a:effectLst>
            <a:outerShdw blurRad="292100" dist="406400" dir="306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128">
            <a:off x="7218102" y="3711432"/>
            <a:ext cx="3413903" cy="3413903"/>
          </a:xfrm>
          <a:prstGeom prst="rect">
            <a:avLst/>
          </a:prstGeom>
          <a:effectLst>
            <a:outerShdw blurRad="266700" dist="190500" dir="600000" algn="ctr" rotWithShape="0">
              <a:srgbClr val="000000">
                <a:alpha val="1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74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ru-RU" dirty="0"/>
              <a:t>14.05.2021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539733" y="5537970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52134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54643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 </a:t>
            </a:r>
            <a:r>
              <a:rPr lang="en-US" dirty="0"/>
              <a:t>470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3"/>
          </p:nvPr>
        </p:nvSpPr>
        <p:spPr>
          <a:xfrm>
            <a:off x="3658507" y="601307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4"/>
          </p:nvPr>
        </p:nvSpPr>
        <p:spPr>
          <a:xfrm>
            <a:off x="7172286" y="601307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 </a:t>
            </a:r>
            <a:r>
              <a:rPr lang="en-US" dirty="0"/>
              <a:t>470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5"/>
          </p:nvPr>
        </p:nvSpPr>
        <p:spPr>
          <a:xfrm>
            <a:off x="1539733" y="5047609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6"/>
          </p:nvPr>
        </p:nvSpPr>
        <p:spPr>
          <a:xfrm>
            <a:off x="3658507" y="5062720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17"/>
          </p:nvPr>
        </p:nvSpPr>
        <p:spPr>
          <a:xfrm>
            <a:off x="7180001" y="5062720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en-US" dirty="0" smtClean="0"/>
              <a:t>470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121147" y="5487168"/>
            <a:ext cx="275652" cy="275652"/>
          </a:xfrm>
          <a:prstGeom prst="ellipse">
            <a:avLst/>
          </a:prstGeom>
          <a:solidFill>
            <a:srgbClr val="31547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21147" y="5004600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121147" y="5949229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670" y="6524025"/>
            <a:ext cx="5202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2 700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969 0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8134" y="2055147"/>
            <a:ext cx="5568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БЕСПРОВОДНАЯ КОЛОНКА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TRENDY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6648"/>
          <a:stretch/>
        </p:blipFill>
        <p:spPr>
          <a:xfrm>
            <a:off x="133670" y="1224555"/>
            <a:ext cx="4016342" cy="25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7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Овал 45"/>
          <p:cNvSpPr/>
          <p:nvPr/>
        </p:nvSpPr>
        <p:spPr>
          <a:xfrm>
            <a:off x="4727512" y="595228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" y="4807054"/>
            <a:ext cx="2120400" cy="21204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" y="2850221"/>
            <a:ext cx="2120400" cy="2120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</a:t>
            </a:r>
            <a:r>
              <a:rPr lang="en-US" dirty="0" smtClean="0"/>
              <a:t>5</a:t>
            </a:r>
            <a:r>
              <a:rPr lang="ru-RU" dirty="0" smtClean="0"/>
              <a:t>.05.2021 </a:t>
            </a:r>
            <a:endParaRPr lang="ru-RU" dirty="0"/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2439799" y="3630212"/>
            <a:ext cx="1798245" cy="720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MARSEILLE SOFT TOUCH BTOBOOK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5141426" y="402810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5" name="Овал 14"/>
          <p:cNvSpPr/>
          <p:nvPr/>
        </p:nvSpPr>
        <p:spPr>
          <a:xfrm>
            <a:off x="4727512" y="3990363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8580699" y="400553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26671"/>
                </a:solidFill>
              </a:rPr>
              <a:t>590</a:t>
            </a:r>
            <a:endParaRPr lang="ru-RU" dirty="0">
              <a:solidFill>
                <a:srgbClr val="626671"/>
              </a:solidFill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6509819" y="403344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3 000</a:t>
            </a:r>
          </a:p>
        </p:txBody>
      </p:sp>
      <p:sp>
        <p:nvSpPr>
          <p:cNvPr id="20" name="Текст 38"/>
          <p:cNvSpPr txBox="1">
            <a:spLocks/>
          </p:cNvSpPr>
          <p:nvPr/>
        </p:nvSpPr>
        <p:spPr>
          <a:xfrm>
            <a:off x="2405153" y="1628185"/>
            <a:ext cx="1795272" cy="816748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Ежедневник </a:t>
            </a:r>
            <a:r>
              <a:rPr lang="en-US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Portobello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MARSEILLE BTOBOOK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Текст 46"/>
          <p:cNvSpPr txBox="1">
            <a:spLocks/>
          </p:cNvSpPr>
          <p:nvPr/>
        </p:nvSpPr>
        <p:spPr>
          <a:xfrm>
            <a:off x="5098964" y="2005872"/>
            <a:ext cx="1654445" cy="235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Красный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Текст 47"/>
          <p:cNvSpPr txBox="1">
            <a:spLocks/>
          </p:cNvSpPr>
          <p:nvPr/>
        </p:nvSpPr>
        <p:spPr>
          <a:xfrm>
            <a:off x="6505991" y="2005872"/>
            <a:ext cx="1937809" cy="2752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000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Текст 48"/>
          <p:cNvSpPr txBox="1">
            <a:spLocks/>
          </p:cNvSpPr>
          <p:nvPr/>
        </p:nvSpPr>
        <p:spPr>
          <a:xfrm>
            <a:off x="8580699" y="2005872"/>
            <a:ext cx="1937809" cy="2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685486" y="1990422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2439800" y="5700254"/>
            <a:ext cx="1671511" cy="5668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Ежедневник </a:t>
            </a:r>
            <a:r>
              <a:rPr lang="en-US" sz="1400" dirty="0" smtClean="0">
                <a:solidFill>
                  <a:srgbClr val="8CBD57"/>
                </a:solidFill>
              </a:rPr>
              <a:t>VOYAGE BTOBOOK</a:t>
            </a:r>
            <a:endParaRPr lang="ru-RU" sz="1400" dirty="0" smtClean="0">
              <a:solidFill>
                <a:srgbClr val="8CBD57"/>
              </a:solidFill>
            </a:endParaRP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5141426" y="598370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8580699" y="594744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26671"/>
                </a:solidFill>
              </a:rPr>
              <a:t>590</a:t>
            </a:r>
            <a:endParaRPr lang="ru-RU" dirty="0">
              <a:solidFill>
                <a:srgbClr val="626671"/>
              </a:solidFill>
            </a:endParaRP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6509819" y="59616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2 500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7" y="893387"/>
            <a:ext cx="2120400" cy="21204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500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835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23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2 079</a:t>
            </a:r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half" idx="12"/>
          </p:nvPr>
        </p:nvSpPr>
        <p:spPr>
          <a:xfrm>
            <a:off x="1723055" y="6021097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half" idx="13"/>
          </p:nvPr>
        </p:nvSpPr>
        <p:spPr>
          <a:xfrm>
            <a:off x="3658507" y="602109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14"/>
          </p:nvPr>
        </p:nvSpPr>
        <p:spPr>
          <a:xfrm>
            <a:off x="7172286" y="6021097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2 079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981241" y="2385314"/>
            <a:ext cx="5568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ТЕРМОС ДЛЯ ЕДЫ</a:t>
            </a:r>
          </a:p>
          <a:p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VITTO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15.05.2021 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1066800"/>
            <a:ext cx="3622675" cy="36226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3670" y="6524025"/>
            <a:ext cx="5202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3 600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484 4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214129" y="5487168"/>
            <a:ext cx="275652" cy="275652"/>
          </a:xfrm>
          <a:prstGeom prst="ellipse">
            <a:avLst/>
          </a:prstGeom>
          <a:solidFill>
            <a:srgbClr val="777E8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208766" y="596845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31.05.2021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1525981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1 8</a:t>
            </a:r>
            <a:r>
              <a:rPr lang="ru-RU" dirty="0" smtClean="0"/>
              <a:t>00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1525981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294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2"/>
          </p:nvPr>
        </p:nvSpPr>
        <p:spPr>
          <a:xfrm>
            <a:off x="2353999" y="2483088"/>
            <a:ext cx="1937104" cy="583682"/>
          </a:xfrm>
        </p:spPr>
        <p:txBody>
          <a:bodyPr/>
          <a:lstStyle/>
          <a:p>
            <a:r>
              <a:rPr lang="ru-RU" dirty="0"/>
              <a:t>Керамическая кружка </a:t>
            </a:r>
            <a:r>
              <a:rPr lang="en-US" dirty="0" smtClean="0">
                <a:solidFill>
                  <a:srgbClr val="8CBD57"/>
                </a:solidFill>
              </a:rPr>
              <a:t>ALBA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5141426" y="152598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2" name="Овал 21"/>
          <p:cNvSpPr/>
          <p:nvPr/>
        </p:nvSpPr>
        <p:spPr>
          <a:xfrm>
            <a:off x="4727512" y="1473226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430803" y="185862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12"/>
          <p:cNvSpPr>
            <a:spLocks noGrp="1"/>
          </p:cNvSpPr>
          <p:nvPr>
            <p:ph type="body" sz="half" idx="12"/>
          </p:nvPr>
        </p:nvSpPr>
        <p:spPr>
          <a:xfrm>
            <a:off x="2353999" y="5531088"/>
            <a:ext cx="1937104" cy="583682"/>
          </a:xfrm>
        </p:spPr>
        <p:txBody>
          <a:bodyPr/>
          <a:lstStyle/>
          <a:p>
            <a:r>
              <a:rPr lang="ru-RU" dirty="0"/>
              <a:t>Керамическая кружка </a:t>
            </a:r>
            <a:r>
              <a:rPr lang="en-US" dirty="0" smtClean="0">
                <a:solidFill>
                  <a:srgbClr val="8CBD57"/>
                </a:solidFill>
              </a:rPr>
              <a:t>SOLE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430803" y="237460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0803" y="289059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30803" y="34065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3"/>
          <p:cNvSpPr txBox="1">
            <a:spLocks/>
          </p:cNvSpPr>
          <p:nvPr/>
        </p:nvSpPr>
        <p:spPr>
          <a:xfrm>
            <a:off x="5141426" y="204098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31" name="Овал 30"/>
          <p:cNvSpPr/>
          <p:nvPr/>
        </p:nvSpPr>
        <p:spPr>
          <a:xfrm>
            <a:off x="4727512" y="1985637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5141426" y="255599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</a:p>
        </p:txBody>
      </p:sp>
      <p:sp>
        <p:nvSpPr>
          <p:cNvPr id="33" name="Овал 32"/>
          <p:cNvSpPr/>
          <p:nvPr/>
        </p:nvSpPr>
        <p:spPr>
          <a:xfrm>
            <a:off x="4727512" y="2498048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5141426" y="30710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Бирюзовый</a:t>
            </a:r>
          </a:p>
        </p:txBody>
      </p:sp>
      <p:sp>
        <p:nvSpPr>
          <p:cNvPr id="35" name="Овал 34"/>
          <p:cNvSpPr/>
          <p:nvPr/>
        </p:nvSpPr>
        <p:spPr>
          <a:xfrm>
            <a:off x="4727512" y="3010459"/>
            <a:ext cx="275652" cy="275652"/>
          </a:xfrm>
          <a:prstGeom prst="ellipse">
            <a:avLst/>
          </a:prstGeom>
          <a:solidFill>
            <a:srgbClr val="47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141426" y="358601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37" name="Овал 36"/>
          <p:cNvSpPr/>
          <p:nvPr/>
        </p:nvSpPr>
        <p:spPr>
          <a:xfrm>
            <a:off x="4727512" y="3522870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430803" y="4836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30803" y="53340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4430803" y="58320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30803" y="633008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204213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63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204213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64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2558287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65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2558287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66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307444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67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307444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68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359059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69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359059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80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450219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81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4502194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82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499028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83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4990285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84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5478376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85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5478376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86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5966467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87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5966467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88" name="Текст 10"/>
          <p:cNvSpPr>
            <a:spLocks noGrp="1"/>
          </p:cNvSpPr>
          <p:nvPr>
            <p:ph type="body" sz="half" idx="10"/>
          </p:nvPr>
        </p:nvSpPr>
        <p:spPr>
          <a:xfrm>
            <a:off x="6509819" y="645456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ru-RU" dirty="0"/>
              <a:t> </a:t>
            </a:r>
            <a:r>
              <a:rPr lang="en-US" dirty="0"/>
              <a:t>6</a:t>
            </a:r>
            <a:r>
              <a:rPr lang="ru-RU" dirty="0"/>
              <a:t>00</a:t>
            </a:r>
          </a:p>
        </p:txBody>
      </p:sp>
      <p:sp>
        <p:nvSpPr>
          <p:cNvPr id="89" name="Текст 11"/>
          <p:cNvSpPr>
            <a:spLocks noGrp="1"/>
          </p:cNvSpPr>
          <p:nvPr>
            <p:ph type="body" sz="half" idx="11"/>
          </p:nvPr>
        </p:nvSpPr>
        <p:spPr>
          <a:xfrm>
            <a:off x="8580699" y="6454560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294</a:t>
            </a:r>
            <a:endParaRPr lang="ru-RU" dirty="0"/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5141426" y="499028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93" name="Овал 92"/>
          <p:cNvSpPr/>
          <p:nvPr/>
        </p:nvSpPr>
        <p:spPr>
          <a:xfrm>
            <a:off x="4727512" y="4963102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5141426" y="54783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95" name="Овал 94"/>
          <p:cNvSpPr/>
          <p:nvPr/>
        </p:nvSpPr>
        <p:spPr>
          <a:xfrm>
            <a:off x="4727512" y="5456131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141426" y="596646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7" name="Овал 96"/>
          <p:cNvSpPr/>
          <p:nvPr/>
        </p:nvSpPr>
        <p:spPr>
          <a:xfrm>
            <a:off x="4727512" y="594916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5141426" y="6454560"/>
            <a:ext cx="1654445" cy="329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9" name="Овал 98"/>
          <p:cNvSpPr/>
          <p:nvPr/>
        </p:nvSpPr>
        <p:spPr>
          <a:xfrm>
            <a:off x="4727512" y="6442188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5141426" y="450219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Бирюзовый</a:t>
            </a:r>
          </a:p>
        </p:txBody>
      </p:sp>
      <p:sp>
        <p:nvSpPr>
          <p:cNvPr id="101" name="Овал 100"/>
          <p:cNvSpPr/>
          <p:nvPr/>
        </p:nvSpPr>
        <p:spPr>
          <a:xfrm>
            <a:off x="4727512" y="4470073"/>
            <a:ext cx="275652" cy="275652"/>
          </a:xfrm>
          <a:prstGeom prst="ellipse">
            <a:avLst/>
          </a:prstGeom>
          <a:solidFill>
            <a:srgbClr val="47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34 2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477482" y="7056246"/>
            <a:ext cx="428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054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 </a:t>
            </a: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8" y="1463243"/>
            <a:ext cx="2097066" cy="2097064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4" y="4447814"/>
            <a:ext cx="2073274" cy="2073274"/>
          </a:xfrm>
          <a:prstGeom prst="rect">
            <a:avLst/>
          </a:prstGeom>
        </p:spPr>
      </p:pic>
      <p:cxnSp>
        <p:nvCxnSpPr>
          <p:cNvPr id="75" name="Прямая соединительная линия 74"/>
          <p:cNvCxnSpPr/>
          <p:nvPr/>
        </p:nvCxnSpPr>
        <p:spPr>
          <a:xfrm>
            <a:off x="6509819" y="185862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509819" y="237460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509819" y="289059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6509819" y="34065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67354" y="185862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8567354" y="237460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567354" y="289059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8567354" y="34065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509819" y="4836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509819" y="53340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6509819" y="58320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6509819" y="633008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8580699" y="4836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8580699" y="53340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8580699" y="583207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8580699" y="633008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6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ru-RU" dirty="0" smtClean="0"/>
              <a:t>31.05.2021</a:t>
            </a:r>
            <a:r>
              <a:rPr lang="en-US" dirty="0" smtClean="0"/>
              <a:t> (</a:t>
            </a:r>
            <a:r>
              <a:rPr lang="ru-RU" dirty="0" smtClean="0"/>
              <a:t>ежедневники) 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693888" y="1464643"/>
            <a:ext cx="284927" cy="275652"/>
            <a:chOff x="4571181" y="2074931"/>
            <a:chExt cx="284927" cy="275652"/>
          </a:xfrm>
        </p:grpSpPr>
        <p:sp>
          <p:nvSpPr>
            <p:cNvPr id="14" name="Полилиния 1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4EB7B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4430803" y="2772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30803" y="22994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0803" y="18263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30803" y="32455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0803" y="37186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3"/>
          <p:cNvSpPr txBox="1">
            <a:spLocks/>
          </p:cNvSpPr>
          <p:nvPr/>
        </p:nvSpPr>
        <p:spPr>
          <a:xfrm>
            <a:off x="5141426" y="1345161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Бирюзовый</a:t>
            </a:r>
            <a:r>
              <a:rPr lang="en-US" dirty="0" smtClean="0"/>
              <a:t>/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серый</a:t>
            </a: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580699" y="148411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979</a:t>
            </a:r>
            <a:endParaRPr lang="ru-RU" dirty="0" smtClean="0"/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14982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912</a:t>
            </a: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2439800" y="2383920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ALPHA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96474" y="2772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496474" y="22994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496474" y="18263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496474" y="32455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37186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80699" y="2772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80699" y="22994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80699" y="18263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580699" y="32455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580699" y="37186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Текст 3"/>
          <p:cNvSpPr txBox="1">
            <a:spLocks/>
          </p:cNvSpPr>
          <p:nvPr/>
        </p:nvSpPr>
        <p:spPr>
          <a:xfrm>
            <a:off x="5141426" y="1818235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Зеленый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оливковый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5141426" y="2291309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Коричневый</a:t>
            </a:r>
            <a:r>
              <a:rPr lang="en-US" dirty="0" smtClean="0"/>
              <a:t>/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оранжевый</a:t>
            </a:r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5141426" y="2764383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Красный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серый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3237457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Серебро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серый</a:t>
            </a: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3710531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Черный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err="1" smtClean="0"/>
              <a:t>оливкоый</a:t>
            </a:r>
            <a:endParaRPr lang="ru-RU" dirty="0" smtClean="0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8580699" y="19457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979</a:t>
            </a:r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6509819" y="19599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8580699" y="241432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979</a:t>
            </a:r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6509819" y="242849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8580699" y="288240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979</a:t>
            </a: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6509819" y="289657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912</a:t>
            </a:r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8580699" y="33649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979</a:t>
            </a: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6509819" y="33790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38416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979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38557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912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9" y="1635883"/>
            <a:ext cx="2116931" cy="2116931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4693888" y="1912727"/>
            <a:ext cx="284927" cy="275652"/>
            <a:chOff x="4571181" y="2074931"/>
            <a:chExt cx="284927" cy="275652"/>
          </a:xfrm>
        </p:grpSpPr>
        <p:sp>
          <p:nvSpPr>
            <p:cNvPr id="59" name="Полилиния 58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 59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693888" y="2396126"/>
            <a:ext cx="284927" cy="275652"/>
            <a:chOff x="4571181" y="2074931"/>
            <a:chExt cx="284927" cy="275652"/>
          </a:xfrm>
        </p:grpSpPr>
        <p:sp>
          <p:nvSpPr>
            <p:cNvPr id="62" name="Полилиния 61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693888" y="2865354"/>
            <a:ext cx="284927" cy="275652"/>
            <a:chOff x="4571181" y="2074931"/>
            <a:chExt cx="284927" cy="275652"/>
          </a:xfrm>
        </p:grpSpPr>
        <p:sp>
          <p:nvSpPr>
            <p:cNvPr id="65" name="Полилиния 64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олилиния 65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4693888" y="3322859"/>
            <a:ext cx="284927" cy="275652"/>
            <a:chOff x="4571181" y="2074931"/>
            <a:chExt cx="284927" cy="275652"/>
          </a:xfrm>
        </p:grpSpPr>
        <p:sp>
          <p:nvSpPr>
            <p:cNvPr id="68" name="Полилиния 6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693888" y="3830012"/>
            <a:ext cx="284927" cy="275652"/>
            <a:chOff x="4571181" y="2074931"/>
            <a:chExt cx="284927" cy="275652"/>
          </a:xfrm>
        </p:grpSpPr>
        <p:sp>
          <p:nvSpPr>
            <p:cNvPr id="71" name="Полилиния 70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3" name="Текст 3"/>
          <p:cNvSpPr txBox="1">
            <a:spLocks/>
          </p:cNvSpPr>
          <p:nvPr/>
        </p:nvSpPr>
        <p:spPr>
          <a:xfrm>
            <a:off x="2439800" y="5698620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ARCTIC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4430803" y="60562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Текст 3"/>
          <p:cNvSpPr txBox="1">
            <a:spLocks/>
          </p:cNvSpPr>
          <p:nvPr/>
        </p:nvSpPr>
        <p:spPr>
          <a:xfrm>
            <a:off x="5141426" y="4783399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зеленый</a:t>
            </a:r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8580699" y="491094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957</a:t>
            </a:r>
            <a:endParaRPr lang="ru-RU" dirty="0" smtClean="0"/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6509819" y="492511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4693888" y="4877891"/>
            <a:ext cx="284927" cy="275652"/>
            <a:chOff x="4571181" y="2074931"/>
            <a:chExt cx="284927" cy="275652"/>
          </a:xfrm>
        </p:grpSpPr>
        <p:sp>
          <p:nvSpPr>
            <p:cNvPr id="79" name="Полилиния 78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1" name="Прямая соединительная линия 80"/>
          <p:cNvCxnSpPr/>
          <p:nvPr/>
        </p:nvCxnSpPr>
        <p:spPr>
          <a:xfrm>
            <a:off x="4430803" y="67420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430803" y="53704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496474" y="60562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496474" y="67420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496474" y="53704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8580699" y="60562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80699" y="67420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8580699" y="53704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Рисунок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9" y="4877891"/>
            <a:ext cx="2116800" cy="2116800"/>
          </a:xfrm>
          <a:prstGeom prst="rect">
            <a:avLst/>
          </a:prstGeom>
        </p:spPr>
      </p:pic>
      <p:sp>
        <p:nvSpPr>
          <p:cNvPr id="92" name="Текст 3"/>
          <p:cNvSpPr txBox="1">
            <a:spLocks/>
          </p:cNvSpPr>
          <p:nvPr/>
        </p:nvSpPr>
        <p:spPr>
          <a:xfrm>
            <a:off x="8580699" y="561549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957</a:t>
            </a:r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562966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8580699" y="62998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957</a:t>
            </a:r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6509819" y="63140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8580699" y="698385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957</a:t>
            </a:r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699802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5141426" y="5479818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красный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4693888" y="5574310"/>
            <a:ext cx="284927" cy="275652"/>
            <a:chOff x="4571181" y="2074931"/>
            <a:chExt cx="284927" cy="275652"/>
          </a:xfrm>
        </p:grpSpPr>
        <p:sp>
          <p:nvSpPr>
            <p:cNvPr id="104" name="Полилиния 10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6" name="Текст 3"/>
          <p:cNvSpPr txBox="1">
            <a:spLocks/>
          </p:cNvSpPr>
          <p:nvPr/>
        </p:nvSpPr>
        <p:spPr>
          <a:xfrm>
            <a:off x="5141426" y="6156565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платина</a:t>
            </a:r>
          </a:p>
        </p:txBody>
      </p:sp>
      <p:grpSp>
        <p:nvGrpSpPr>
          <p:cNvPr id="107" name="Группа 106"/>
          <p:cNvGrpSpPr/>
          <p:nvPr/>
        </p:nvGrpSpPr>
        <p:grpSpPr>
          <a:xfrm>
            <a:off x="4693888" y="6251057"/>
            <a:ext cx="284927" cy="275652"/>
            <a:chOff x="4571181" y="2074931"/>
            <a:chExt cx="284927" cy="275652"/>
          </a:xfrm>
        </p:grpSpPr>
        <p:sp>
          <p:nvSpPr>
            <p:cNvPr id="108" name="Полилиния 10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894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0" name="Текст 3"/>
          <p:cNvSpPr txBox="1">
            <a:spLocks/>
          </p:cNvSpPr>
          <p:nvPr/>
        </p:nvSpPr>
        <p:spPr>
          <a:xfrm>
            <a:off x="5141426" y="6853682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</a:p>
        </p:txBody>
      </p:sp>
      <p:grpSp>
        <p:nvGrpSpPr>
          <p:cNvPr id="111" name="Группа 110"/>
          <p:cNvGrpSpPr/>
          <p:nvPr/>
        </p:nvGrpSpPr>
        <p:grpSpPr>
          <a:xfrm>
            <a:off x="4693888" y="6948174"/>
            <a:ext cx="284927" cy="275652"/>
            <a:chOff x="4571181" y="2074931"/>
            <a:chExt cx="284927" cy="275652"/>
          </a:xfrm>
        </p:grpSpPr>
        <p:sp>
          <p:nvSpPr>
            <p:cNvPr id="112" name="Полилиния 111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олилиния 112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0444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" y="885856"/>
            <a:ext cx="2071526" cy="20715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" y="2800732"/>
            <a:ext cx="2126184" cy="2126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7" y="4872258"/>
            <a:ext cx="1978026" cy="1978026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4727512" y="1639923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419897" y="21237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1639923"/>
            <a:ext cx="1654445" cy="313814"/>
          </a:xfrm>
        </p:spPr>
        <p:txBody>
          <a:bodyPr/>
          <a:lstStyle/>
          <a:p>
            <a:r>
              <a:rPr lang="ru-RU" dirty="0" smtClean="0"/>
              <a:t>Графитовый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661873"/>
            <a:ext cx="1937809" cy="313814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smtClean="0"/>
              <a:t>920</a:t>
            </a:r>
            <a:endParaRPr lang="ru-RU" dirty="0"/>
          </a:p>
        </p:txBody>
      </p:sp>
      <p:sp>
        <p:nvSpPr>
          <p:cNvPr id="25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1661873"/>
            <a:ext cx="1937809" cy="313814"/>
          </a:xfrm>
        </p:spPr>
        <p:txBody>
          <a:bodyPr/>
          <a:lstStyle/>
          <a:p>
            <a:r>
              <a:rPr lang="ru-RU" dirty="0"/>
              <a:t>2 </a:t>
            </a:r>
            <a:r>
              <a:rPr lang="en-US" dirty="0" smtClean="0"/>
              <a:t>2</a:t>
            </a:r>
            <a:r>
              <a:rPr lang="ru-RU" dirty="0" smtClean="0"/>
              <a:t>5</a:t>
            </a:r>
            <a:r>
              <a:rPr lang="en-US" dirty="0" smtClean="0"/>
              <a:t>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6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1874232"/>
            <a:ext cx="1821127" cy="660189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VERTU PLUS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727512" y="2335664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 txBox="1">
            <a:spLocks/>
          </p:cNvSpPr>
          <p:nvPr/>
        </p:nvSpPr>
        <p:spPr>
          <a:xfrm>
            <a:off x="5003164" y="2338901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6509819" y="2336430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</a:t>
            </a:r>
            <a:r>
              <a:rPr lang="ru-RU" dirty="0" smtClean="0"/>
              <a:t>920</a:t>
            </a:r>
            <a:endParaRPr lang="ru-RU" dirty="0"/>
          </a:p>
        </p:txBody>
      </p:sp>
      <p:sp>
        <p:nvSpPr>
          <p:cNvPr id="30" name="Текст 4"/>
          <p:cNvSpPr txBox="1">
            <a:spLocks/>
          </p:cNvSpPr>
          <p:nvPr/>
        </p:nvSpPr>
        <p:spPr>
          <a:xfrm>
            <a:off x="8580699" y="2336430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 </a:t>
            </a:r>
            <a:r>
              <a:rPr lang="en-US" dirty="0"/>
              <a:t>2</a:t>
            </a:r>
            <a:r>
              <a:rPr lang="ru-RU" dirty="0"/>
              <a:t>5</a:t>
            </a:r>
            <a:r>
              <a:rPr lang="en-US" dirty="0"/>
              <a:t>5</a:t>
            </a:r>
            <a:r>
              <a:rPr lang="ru-RU" dirty="0"/>
              <a:t> </a:t>
            </a:r>
          </a:p>
        </p:txBody>
      </p:sp>
      <p:sp>
        <p:nvSpPr>
          <p:cNvPr id="31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3835249"/>
            <a:ext cx="1821127" cy="660189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VERTU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32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5783470"/>
            <a:ext cx="1821127" cy="660189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CARBON PB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727512" y="3612037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419897" y="4067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3612037"/>
            <a:ext cx="1654445" cy="313814"/>
          </a:xfrm>
        </p:spPr>
        <p:txBody>
          <a:bodyPr/>
          <a:lstStyle/>
          <a:p>
            <a:r>
              <a:rPr lang="ru-RU" dirty="0" smtClean="0"/>
              <a:t>Графитовый</a:t>
            </a:r>
            <a:endParaRPr lang="ru-RU" dirty="0"/>
          </a:p>
        </p:txBody>
      </p:sp>
      <p:sp>
        <p:nvSpPr>
          <p:cNvPr id="38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3633987"/>
            <a:ext cx="1937809" cy="313814"/>
          </a:xfrm>
        </p:spPr>
        <p:txBody>
          <a:bodyPr/>
          <a:lstStyle/>
          <a:p>
            <a:r>
              <a:rPr lang="ru-RU" dirty="0"/>
              <a:t>1 920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3633987"/>
            <a:ext cx="1937809" cy="313814"/>
          </a:xfrm>
        </p:spPr>
        <p:txBody>
          <a:bodyPr/>
          <a:lstStyle/>
          <a:p>
            <a:r>
              <a:rPr lang="ru-RU" dirty="0"/>
              <a:t>1 </a:t>
            </a:r>
            <a:r>
              <a:rPr lang="en-US" dirty="0" smtClean="0"/>
              <a:t>529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4727512" y="427195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Текст 2"/>
          <p:cNvSpPr txBox="1">
            <a:spLocks/>
          </p:cNvSpPr>
          <p:nvPr/>
        </p:nvSpPr>
        <p:spPr>
          <a:xfrm>
            <a:off x="5003164" y="4275194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6509819" y="4272723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1 920</a:t>
            </a:r>
          </a:p>
        </p:txBody>
      </p:sp>
      <p:sp>
        <p:nvSpPr>
          <p:cNvPr id="43" name="Текст 4"/>
          <p:cNvSpPr txBox="1">
            <a:spLocks/>
          </p:cNvSpPr>
          <p:nvPr/>
        </p:nvSpPr>
        <p:spPr>
          <a:xfrm>
            <a:off x="8580699" y="4272723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</a:t>
            </a:r>
            <a:r>
              <a:rPr lang="en-US" dirty="0"/>
              <a:t>529</a:t>
            </a:r>
            <a:r>
              <a:rPr lang="ru-RU" dirty="0"/>
              <a:t> </a:t>
            </a:r>
          </a:p>
        </p:txBody>
      </p:sp>
      <p:sp>
        <p:nvSpPr>
          <p:cNvPr id="44" name="Овал 43"/>
          <p:cNvSpPr/>
          <p:nvPr/>
        </p:nvSpPr>
        <p:spPr>
          <a:xfrm>
            <a:off x="4727512" y="5423723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419897" y="5774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5423723"/>
            <a:ext cx="1654445" cy="313814"/>
          </a:xfrm>
        </p:spPr>
        <p:txBody>
          <a:bodyPr/>
          <a:lstStyle/>
          <a:p>
            <a:r>
              <a:rPr lang="ru-RU" dirty="0" smtClean="0"/>
              <a:t>Графитовый</a:t>
            </a:r>
            <a:endParaRPr lang="ru-RU" dirty="0"/>
          </a:p>
        </p:txBody>
      </p:sp>
      <p:sp>
        <p:nvSpPr>
          <p:cNvPr id="47" name="Овал 46"/>
          <p:cNvSpPr/>
          <p:nvPr/>
        </p:nvSpPr>
        <p:spPr>
          <a:xfrm>
            <a:off x="4727512" y="5881257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2"/>
          <p:cNvSpPr txBox="1">
            <a:spLocks/>
          </p:cNvSpPr>
          <p:nvPr/>
        </p:nvSpPr>
        <p:spPr>
          <a:xfrm>
            <a:off x="5003164" y="5884494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Серебро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419897" y="62471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4727512" y="6351842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2"/>
          <p:cNvSpPr txBox="1">
            <a:spLocks/>
          </p:cNvSpPr>
          <p:nvPr/>
        </p:nvSpPr>
        <p:spPr>
          <a:xfrm>
            <a:off x="5003164" y="6355079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58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5432994"/>
            <a:ext cx="1937809" cy="313814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smtClean="0"/>
              <a:t>420 </a:t>
            </a:r>
            <a:endParaRPr lang="ru-RU" dirty="0"/>
          </a:p>
        </p:txBody>
      </p:sp>
      <p:sp>
        <p:nvSpPr>
          <p:cNvPr id="59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5432994"/>
            <a:ext cx="1937809" cy="313814"/>
          </a:xfrm>
        </p:spPr>
        <p:txBody>
          <a:bodyPr/>
          <a:lstStyle/>
          <a:p>
            <a:r>
              <a:rPr lang="ru-RU" dirty="0"/>
              <a:t>2 </a:t>
            </a:r>
            <a:r>
              <a:rPr lang="ru-RU" dirty="0" smtClean="0"/>
              <a:t>365 </a:t>
            </a:r>
            <a:endParaRPr lang="ru-RU" dirty="0"/>
          </a:p>
        </p:txBody>
      </p:sp>
      <p:sp>
        <p:nvSpPr>
          <p:cNvPr id="60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5908848"/>
            <a:ext cx="1937809" cy="313814"/>
          </a:xfrm>
        </p:spPr>
        <p:txBody>
          <a:bodyPr/>
          <a:lstStyle/>
          <a:p>
            <a:r>
              <a:rPr lang="ru-RU" dirty="0"/>
              <a:t>1 420 </a:t>
            </a:r>
          </a:p>
        </p:txBody>
      </p:sp>
      <p:sp>
        <p:nvSpPr>
          <p:cNvPr id="61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5908848"/>
            <a:ext cx="1937809" cy="313814"/>
          </a:xfrm>
        </p:spPr>
        <p:txBody>
          <a:bodyPr/>
          <a:lstStyle/>
          <a:p>
            <a:r>
              <a:rPr lang="ru-RU" dirty="0"/>
              <a:t>2 365 </a:t>
            </a:r>
            <a:endParaRPr lang="ru-RU" dirty="0"/>
          </a:p>
        </p:txBody>
      </p:sp>
      <p:sp>
        <p:nvSpPr>
          <p:cNvPr id="62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6386928"/>
            <a:ext cx="1937809" cy="313814"/>
          </a:xfrm>
        </p:spPr>
        <p:txBody>
          <a:bodyPr/>
          <a:lstStyle/>
          <a:p>
            <a:r>
              <a:rPr lang="ru-RU" dirty="0"/>
              <a:t>1 420 </a:t>
            </a:r>
          </a:p>
        </p:txBody>
      </p:sp>
      <p:sp>
        <p:nvSpPr>
          <p:cNvPr id="63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6386928"/>
            <a:ext cx="1937809" cy="313814"/>
          </a:xfrm>
        </p:spPr>
        <p:txBody>
          <a:bodyPr/>
          <a:lstStyle/>
          <a:p>
            <a:r>
              <a:rPr lang="ru-RU" dirty="0"/>
              <a:t>2 365 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11 940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3934" y="7056246"/>
            <a:ext cx="444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605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 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6495981" y="21237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580699" y="21237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495981" y="4067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8567354" y="4067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495981" y="5774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495981" y="62471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67354" y="5774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67354" y="62471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844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727512" y="1439483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2439800" y="1864573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ATLAS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5141426" y="14709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8580699" y="143464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788</a:t>
            </a:r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6509819" y="144881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430803" y="2627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430803" y="22079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0803" y="1788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509819" y="2627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509819" y="22079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509819" y="1788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580699" y="2627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580699" y="22079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80699" y="1788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3"/>
          <p:cNvSpPr txBox="1">
            <a:spLocks/>
          </p:cNvSpPr>
          <p:nvPr/>
        </p:nvSpPr>
        <p:spPr>
          <a:xfrm>
            <a:off x="8580699" y="185779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866</a:t>
            </a:r>
            <a:endParaRPr lang="ru-RU" dirty="0" smtClean="0"/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6509819" y="187196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8580699" y="228331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866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6509819" y="229749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274144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866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27556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41" name="Овал 40"/>
          <p:cNvSpPr/>
          <p:nvPr/>
        </p:nvSpPr>
        <p:spPr>
          <a:xfrm>
            <a:off x="4727512" y="1868062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18994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3" name="Овал 42"/>
          <p:cNvSpPr/>
          <p:nvPr/>
        </p:nvSpPr>
        <p:spPr>
          <a:xfrm>
            <a:off x="4727512" y="228716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5141426" y="23185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Тём. Синий</a:t>
            </a:r>
            <a:endParaRPr lang="ru-RU" dirty="0" smtClean="0"/>
          </a:p>
        </p:txBody>
      </p:sp>
      <p:sp>
        <p:nvSpPr>
          <p:cNvPr id="45" name="Овал 44"/>
          <p:cNvSpPr/>
          <p:nvPr/>
        </p:nvSpPr>
        <p:spPr>
          <a:xfrm>
            <a:off x="4727512" y="271613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5141426" y="274755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1224919"/>
            <a:ext cx="2116800" cy="2116800"/>
          </a:xfrm>
          <a:prstGeom prst="rect">
            <a:avLst/>
          </a:prstGeom>
        </p:spPr>
      </p:pic>
      <p:sp>
        <p:nvSpPr>
          <p:cNvPr id="49" name="Текст 3"/>
          <p:cNvSpPr txBox="1">
            <a:spLocks/>
          </p:cNvSpPr>
          <p:nvPr/>
        </p:nvSpPr>
        <p:spPr>
          <a:xfrm>
            <a:off x="2439800" y="3926961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BLUE OCEAN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359914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892</a:t>
            </a:r>
            <a:endParaRPr lang="ru-RU" dirty="0" smtClean="0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36133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4430803" y="47915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430803" y="43724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430803" y="39533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509819" y="47915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509819" y="43724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09819" y="39533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580699" y="47915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580699" y="43724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580699" y="39533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Текст 3"/>
          <p:cNvSpPr txBox="1">
            <a:spLocks/>
          </p:cNvSpPr>
          <p:nvPr/>
        </p:nvSpPr>
        <p:spPr>
          <a:xfrm>
            <a:off x="8580699" y="402229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892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6509819" y="403647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8580699" y="444782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892</a:t>
            </a: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6509819" y="44619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80699" y="490164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892</a:t>
            </a:r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6509819" y="492012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5141426" y="3507684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err="1" smtClean="0"/>
              <a:t>аква</a:t>
            </a:r>
            <a:endParaRPr lang="ru-RU" dirty="0" smtClean="0"/>
          </a:p>
        </p:txBody>
      </p:sp>
      <p:grpSp>
        <p:nvGrpSpPr>
          <p:cNvPr id="75" name="Группа 74"/>
          <p:cNvGrpSpPr/>
          <p:nvPr/>
        </p:nvGrpSpPr>
        <p:grpSpPr>
          <a:xfrm>
            <a:off x="4693888" y="3602176"/>
            <a:ext cx="284927" cy="275652"/>
            <a:chOff x="4571181" y="2074931"/>
            <a:chExt cx="284927" cy="275652"/>
          </a:xfrm>
        </p:grpSpPr>
        <p:sp>
          <p:nvSpPr>
            <p:cNvPr id="76" name="Полилиния 75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Текст 3"/>
          <p:cNvSpPr txBox="1">
            <a:spLocks/>
          </p:cNvSpPr>
          <p:nvPr/>
        </p:nvSpPr>
        <p:spPr>
          <a:xfrm>
            <a:off x="5141426" y="3926783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бронзовый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4693888" y="4021275"/>
            <a:ext cx="284927" cy="275652"/>
            <a:chOff x="4571181" y="2074931"/>
            <a:chExt cx="284927" cy="275652"/>
          </a:xfrm>
        </p:grpSpPr>
        <p:sp>
          <p:nvSpPr>
            <p:cNvPr id="80" name="Полилиния 79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894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Текст 3"/>
          <p:cNvSpPr txBox="1">
            <a:spLocks/>
          </p:cNvSpPr>
          <p:nvPr/>
        </p:nvSpPr>
        <p:spPr>
          <a:xfrm>
            <a:off x="5141426" y="4354128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оранжевый</a:t>
            </a:r>
          </a:p>
        </p:txBody>
      </p:sp>
      <p:grpSp>
        <p:nvGrpSpPr>
          <p:cNvPr id="83" name="Группа 82"/>
          <p:cNvGrpSpPr/>
          <p:nvPr/>
        </p:nvGrpSpPr>
        <p:grpSpPr>
          <a:xfrm>
            <a:off x="4693888" y="4448620"/>
            <a:ext cx="284927" cy="275652"/>
            <a:chOff x="4571181" y="2074931"/>
            <a:chExt cx="284927" cy="275652"/>
          </a:xfrm>
        </p:grpSpPr>
        <p:sp>
          <p:nvSpPr>
            <p:cNvPr id="84" name="Полилиния 8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Текст 3"/>
          <p:cNvSpPr txBox="1">
            <a:spLocks/>
          </p:cNvSpPr>
          <p:nvPr/>
        </p:nvSpPr>
        <p:spPr>
          <a:xfrm>
            <a:off x="5141426" y="4773227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серебряный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4693888" y="4867719"/>
            <a:ext cx="284927" cy="275652"/>
            <a:chOff x="4571181" y="2074931"/>
            <a:chExt cx="284927" cy="275652"/>
          </a:xfrm>
        </p:grpSpPr>
        <p:sp>
          <p:nvSpPr>
            <p:cNvPr id="88" name="Полилиния 8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0" name="Рисунок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3238527"/>
            <a:ext cx="2116800" cy="2116800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5355327"/>
            <a:ext cx="2116800" cy="2116800"/>
          </a:xfrm>
          <a:prstGeom prst="rect">
            <a:avLst/>
          </a:prstGeom>
        </p:spPr>
      </p:pic>
      <p:sp>
        <p:nvSpPr>
          <p:cNvPr id="92" name="Текст 3"/>
          <p:cNvSpPr txBox="1">
            <a:spLocks/>
          </p:cNvSpPr>
          <p:nvPr/>
        </p:nvSpPr>
        <p:spPr>
          <a:xfrm>
            <a:off x="2439800" y="6165336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CARBON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5141426" y="647242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4" name="Овал 93"/>
          <p:cNvSpPr/>
          <p:nvPr/>
        </p:nvSpPr>
        <p:spPr>
          <a:xfrm>
            <a:off x="4727512" y="6434682"/>
            <a:ext cx="275652" cy="2756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8580699" y="644985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1 090</a:t>
            </a:r>
            <a:endParaRPr lang="ru-RU" dirty="0" smtClean="0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6509819" y="647776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918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07523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30803" y="1914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3"/>
          <p:cNvSpPr txBox="1">
            <a:spLocks/>
          </p:cNvSpPr>
          <p:nvPr/>
        </p:nvSpPr>
        <p:spPr>
          <a:xfrm>
            <a:off x="8580699" y="151989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924</a:t>
            </a:r>
            <a:endParaRPr lang="ru-RU" dirty="0" smtClean="0"/>
          </a:p>
        </p:txBody>
      </p:sp>
      <p:sp>
        <p:nvSpPr>
          <p:cNvPr id="23" name="Текст 3"/>
          <p:cNvSpPr txBox="1">
            <a:spLocks/>
          </p:cNvSpPr>
          <p:nvPr/>
        </p:nvSpPr>
        <p:spPr>
          <a:xfrm>
            <a:off x="6509819" y="153406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</a:t>
            </a:r>
            <a:r>
              <a:rPr lang="en-US" dirty="0" smtClean="0"/>
              <a:t>8</a:t>
            </a:r>
            <a:endParaRPr lang="ru-RU" dirty="0" smtClean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30803" y="24860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430803" y="3057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0803" y="36290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509819" y="1914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509819" y="24860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509819" y="3057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509819" y="36290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567354" y="19046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67354" y="24761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67354" y="30476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67354" y="36191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Текст 3"/>
          <p:cNvSpPr txBox="1">
            <a:spLocks/>
          </p:cNvSpPr>
          <p:nvPr/>
        </p:nvSpPr>
        <p:spPr>
          <a:xfrm>
            <a:off x="5141426" y="1422693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Зеленый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оранжевый</a:t>
            </a:r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2425172" y="2204669"/>
            <a:ext cx="1941700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CHAMELEON NEO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8580699" y="208042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924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6509819" y="209459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</a:t>
            </a:r>
            <a:r>
              <a:rPr lang="en-US" dirty="0" smtClean="0"/>
              <a:t>8</a:t>
            </a:r>
            <a:endParaRPr lang="ru-RU" dirty="0" smtClean="0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8580699" y="264346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924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265763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</a:t>
            </a:r>
            <a:r>
              <a:rPr lang="en-US" dirty="0" smtClean="0"/>
              <a:t>8</a:t>
            </a:r>
            <a:endParaRPr lang="ru-RU" dirty="0" smtClean="0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80699" y="323447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924</a:t>
            </a:r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6509819" y="324864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</a:t>
            </a:r>
            <a:r>
              <a:rPr lang="en-US" dirty="0" smtClean="0"/>
              <a:t>8</a:t>
            </a:r>
            <a:endParaRPr lang="ru-RU" dirty="0" smtClean="0"/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8580699" y="38065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924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6509819" y="38206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</a:t>
            </a:r>
            <a:r>
              <a:rPr lang="en-US" dirty="0" smtClean="0"/>
              <a:t>8</a:t>
            </a:r>
            <a:endParaRPr lang="ru-RU" dirty="0" smtClean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314"/>
            <a:ext cx="2295619" cy="2295619"/>
          </a:xfrm>
          <a:prstGeom prst="rect">
            <a:avLst/>
          </a:prstGeom>
        </p:spPr>
      </p:pic>
      <p:grpSp>
        <p:nvGrpSpPr>
          <p:cNvPr id="64" name="Группа 63"/>
          <p:cNvGrpSpPr/>
          <p:nvPr/>
        </p:nvGrpSpPr>
        <p:grpSpPr>
          <a:xfrm>
            <a:off x="4693888" y="1488987"/>
            <a:ext cx="284927" cy="275652"/>
            <a:chOff x="4571181" y="2074931"/>
            <a:chExt cx="284927" cy="275652"/>
          </a:xfrm>
        </p:grpSpPr>
        <p:sp>
          <p:nvSpPr>
            <p:cNvPr id="65" name="Полилиния 64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олилиния 65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Текст 3"/>
          <p:cNvSpPr txBox="1">
            <a:spLocks/>
          </p:cNvSpPr>
          <p:nvPr/>
        </p:nvSpPr>
        <p:spPr>
          <a:xfrm>
            <a:off x="5141426" y="1962098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Красный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</a:p>
        </p:txBody>
      </p:sp>
      <p:grpSp>
        <p:nvGrpSpPr>
          <p:cNvPr id="68" name="Группа 67"/>
          <p:cNvGrpSpPr/>
          <p:nvPr/>
        </p:nvGrpSpPr>
        <p:grpSpPr>
          <a:xfrm flipH="1">
            <a:off x="4693888" y="2066987"/>
            <a:ext cx="284927" cy="275652"/>
            <a:chOff x="4571181" y="2074931"/>
            <a:chExt cx="284927" cy="275652"/>
          </a:xfrm>
        </p:grpSpPr>
        <p:sp>
          <p:nvSpPr>
            <p:cNvPr id="69" name="Полилиния 68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Текст 3"/>
          <p:cNvSpPr txBox="1">
            <a:spLocks/>
          </p:cNvSpPr>
          <p:nvPr/>
        </p:nvSpPr>
        <p:spPr>
          <a:xfrm>
            <a:off x="5141426" y="2533597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</a:p>
        </p:txBody>
      </p:sp>
      <p:grpSp>
        <p:nvGrpSpPr>
          <p:cNvPr id="72" name="Группа 71"/>
          <p:cNvGrpSpPr/>
          <p:nvPr/>
        </p:nvGrpSpPr>
        <p:grpSpPr>
          <a:xfrm flipH="1">
            <a:off x="4693888" y="2638486"/>
            <a:ext cx="284927" cy="275652"/>
            <a:chOff x="4571181" y="2074931"/>
            <a:chExt cx="284927" cy="275652"/>
          </a:xfrm>
        </p:grpSpPr>
        <p:sp>
          <p:nvSpPr>
            <p:cNvPr id="73" name="Полилиния 72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5" name="Текст 3"/>
          <p:cNvSpPr txBox="1">
            <a:spLocks/>
          </p:cNvSpPr>
          <p:nvPr/>
        </p:nvSpPr>
        <p:spPr>
          <a:xfrm>
            <a:off x="5141426" y="3095765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Черный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белый</a:t>
            </a:r>
          </a:p>
        </p:txBody>
      </p:sp>
      <p:grpSp>
        <p:nvGrpSpPr>
          <p:cNvPr id="76" name="Группа 75"/>
          <p:cNvGrpSpPr/>
          <p:nvPr/>
        </p:nvGrpSpPr>
        <p:grpSpPr>
          <a:xfrm flipH="1">
            <a:off x="4693888" y="3200654"/>
            <a:ext cx="284927" cy="275652"/>
            <a:chOff x="4571181" y="2074931"/>
            <a:chExt cx="284927" cy="275652"/>
          </a:xfrm>
        </p:grpSpPr>
        <p:sp>
          <p:nvSpPr>
            <p:cNvPr id="77" name="Полилиния 76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9" name="Текст 3"/>
          <p:cNvSpPr txBox="1">
            <a:spLocks/>
          </p:cNvSpPr>
          <p:nvPr/>
        </p:nvSpPr>
        <p:spPr>
          <a:xfrm>
            <a:off x="5141426" y="3657933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Черный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желтый</a:t>
            </a:r>
          </a:p>
        </p:txBody>
      </p:sp>
      <p:grpSp>
        <p:nvGrpSpPr>
          <p:cNvPr id="80" name="Группа 79"/>
          <p:cNvGrpSpPr/>
          <p:nvPr/>
        </p:nvGrpSpPr>
        <p:grpSpPr>
          <a:xfrm flipH="1">
            <a:off x="4693888" y="3762822"/>
            <a:ext cx="284927" cy="275652"/>
            <a:chOff x="4571181" y="2074931"/>
            <a:chExt cx="284927" cy="275652"/>
          </a:xfrm>
        </p:grpSpPr>
        <p:sp>
          <p:nvSpPr>
            <p:cNvPr id="81" name="Полилиния 80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3" name="Текст 3"/>
          <p:cNvSpPr txBox="1">
            <a:spLocks/>
          </p:cNvSpPr>
          <p:nvPr/>
        </p:nvSpPr>
        <p:spPr>
          <a:xfrm>
            <a:off x="2425172" y="5586044"/>
            <a:ext cx="1941700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</a:t>
            </a:r>
            <a:r>
              <a:rPr lang="en-US" dirty="0" smtClean="0"/>
              <a:t>Trend,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LATTE NEW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4430803" y="60483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496474" y="60483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8567354" y="60483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Текст 3"/>
          <p:cNvSpPr txBox="1">
            <a:spLocks/>
          </p:cNvSpPr>
          <p:nvPr/>
        </p:nvSpPr>
        <p:spPr>
          <a:xfrm>
            <a:off x="8580699" y="52655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755</a:t>
            </a:r>
            <a:endParaRPr lang="ru-RU" dirty="0" smtClean="0"/>
          </a:p>
        </p:txBody>
      </p:sp>
      <p:sp>
        <p:nvSpPr>
          <p:cNvPr id="88" name="Текст 3"/>
          <p:cNvSpPr txBox="1">
            <a:spLocks/>
          </p:cNvSpPr>
          <p:nvPr/>
        </p:nvSpPr>
        <p:spPr>
          <a:xfrm>
            <a:off x="6509819" y="52796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5141426" y="5168316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Синий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голубой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4693888" y="5234610"/>
            <a:ext cx="284927" cy="275652"/>
            <a:chOff x="4571181" y="2074931"/>
            <a:chExt cx="284927" cy="275652"/>
          </a:xfrm>
        </p:grpSpPr>
        <p:sp>
          <p:nvSpPr>
            <p:cNvPr id="91" name="Полилиния 90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91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3" name="Текст 3"/>
          <p:cNvSpPr txBox="1">
            <a:spLocks/>
          </p:cNvSpPr>
          <p:nvPr/>
        </p:nvSpPr>
        <p:spPr>
          <a:xfrm>
            <a:off x="8580699" y="659442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755</a:t>
            </a:r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6509819" y="66085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5141426" y="6497223"/>
            <a:ext cx="1654445" cy="514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Черный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оранжевый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4693888" y="6563517"/>
            <a:ext cx="284927" cy="275652"/>
            <a:chOff x="4571181" y="2074931"/>
            <a:chExt cx="284927" cy="275652"/>
          </a:xfrm>
        </p:grpSpPr>
        <p:sp>
          <p:nvSpPr>
            <p:cNvPr id="97" name="Полилиния 96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9" name="Рисунок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" y="4765028"/>
            <a:ext cx="2246809" cy="22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12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1864573"/>
            <a:ext cx="2116800" cy="21168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727512" y="1668649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439800" y="2305999"/>
            <a:ext cx="1941700" cy="1227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LATTE SOFT TOUCH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5141426" y="170006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8580699" y="166381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797</a:t>
            </a:r>
            <a:endParaRPr lang="ru-RU" dirty="0" smtClean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6509819" y="167798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430803" y="22556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430803" y="32271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509819" y="22556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509819" y="32271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580699" y="22556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80699" y="32271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3"/>
          <p:cNvSpPr txBox="1">
            <a:spLocks/>
          </p:cNvSpPr>
          <p:nvPr/>
        </p:nvSpPr>
        <p:spPr>
          <a:xfrm>
            <a:off x="8580699" y="261752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797</a:t>
            </a:r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6509819" y="263169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8580699" y="358906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797</a:t>
            </a:r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6509819" y="360324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sp>
        <p:nvSpPr>
          <p:cNvPr id="23" name="Овал 22"/>
          <p:cNvSpPr/>
          <p:nvPr/>
        </p:nvSpPr>
        <p:spPr>
          <a:xfrm>
            <a:off x="4727512" y="2629751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5141426" y="266116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 </a:t>
            </a:r>
          </a:p>
        </p:txBody>
      </p:sp>
      <p:sp>
        <p:nvSpPr>
          <p:cNvPr id="25" name="Овал 24"/>
          <p:cNvSpPr/>
          <p:nvPr/>
        </p:nvSpPr>
        <p:spPr>
          <a:xfrm>
            <a:off x="4727512" y="358111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5141426" y="361253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27512" y="4727058"/>
            <a:ext cx="275652" cy="275652"/>
          </a:xfrm>
          <a:prstGeom prst="ellipse">
            <a:avLst/>
          </a:prstGeom>
          <a:solidFill>
            <a:srgbClr val="4EB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2439800" y="5533844"/>
            <a:ext cx="1941700" cy="1227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</a:t>
            </a:r>
            <a:r>
              <a:rPr lang="en-US" dirty="0" smtClean="0"/>
              <a:t>,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MARSEILLE SOFT TOUCH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5141426" y="47965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Аква</a:t>
            </a: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8580699" y="476032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985</a:t>
            </a:r>
            <a:endParaRPr lang="ru-RU" dirty="0" smtClean="0"/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6509819" y="47744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430803" y="5042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430803" y="54372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430803" y="58318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430803" y="622644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430803" y="66210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430803" y="701566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496474" y="5042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96474" y="54372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496474" y="58318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496474" y="622644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96474" y="66210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496474" y="701566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580699" y="5042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580699" y="54372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0699" y="58318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580699" y="622644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8580699" y="66210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8580699" y="701566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Текст 3"/>
          <p:cNvSpPr txBox="1">
            <a:spLocks/>
          </p:cNvSpPr>
          <p:nvPr/>
        </p:nvSpPr>
        <p:spPr>
          <a:xfrm>
            <a:off x="8580699" y="514967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6509819" y="516384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1 053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554831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556248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8580699" y="593707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6509819" y="59512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1 053</a:t>
            </a:r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8580699" y="63402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63543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1 053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674156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675573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8580699" y="711416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985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6509819" y="712833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sp>
        <p:nvSpPr>
          <p:cNvPr id="65" name="Овал 64"/>
          <p:cNvSpPr/>
          <p:nvPr/>
        </p:nvSpPr>
        <p:spPr>
          <a:xfrm>
            <a:off x="4727512" y="5098144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5141426" y="516766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67" name="Овал 66"/>
          <p:cNvSpPr/>
          <p:nvPr/>
        </p:nvSpPr>
        <p:spPr>
          <a:xfrm>
            <a:off x="4727512" y="5488513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5141426" y="555803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69" name="Овал 68"/>
          <p:cNvSpPr/>
          <p:nvPr/>
        </p:nvSpPr>
        <p:spPr>
          <a:xfrm>
            <a:off x="4727512" y="5897494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Текст 3"/>
          <p:cNvSpPr txBox="1">
            <a:spLocks/>
          </p:cNvSpPr>
          <p:nvPr/>
        </p:nvSpPr>
        <p:spPr>
          <a:xfrm>
            <a:off x="5141426" y="596701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71" name="Овал 70"/>
          <p:cNvSpPr/>
          <p:nvPr/>
        </p:nvSpPr>
        <p:spPr>
          <a:xfrm>
            <a:off x="4727512" y="6289274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5141426" y="635879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73" name="Овал 72"/>
          <p:cNvSpPr/>
          <p:nvPr/>
        </p:nvSpPr>
        <p:spPr>
          <a:xfrm>
            <a:off x="4727512" y="667657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5141426" y="674609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5" name="Овал 74"/>
          <p:cNvSpPr/>
          <p:nvPr/>
        </p:nvSpPr>
        <p:spPr>
          <a:xfrm>
            <a:off x="4727512" y="707725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5141426" y="714677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4976919"/>
            <a:ext cx="2175217" cy="21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1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727512" y="1658254"/>
            <a:ext cx="275652" cy="27565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2439800" y="1748455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MOON RIVER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5141426" y="16896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8580699" y="16534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849</a:t>
            </a:r>
            <a:endParaRPr lang="ru-RU" dirty="0" smtClean="0"/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6509819" y="16675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430803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509819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580699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727512" y="250167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5141426" y="253309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8580699" y="249683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849</a:t>
            </a: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6509819" y="251100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1003300"/>
            <a:ext cx="2116800" cy="2116800"/>
          </a:xfrm>
          <a:prstGeom prst="rect">
            <a:avLst/>
          </a:prstGeom>
        </p:spPr>
      </p:pic>
      <p:sp>
        <p:nvSpPr>
          <p:cNvPr id="31" name="Текст 3"/>
          <p:cNvSpPr txBox="1">
            <a:spLocks/>
          </p:cNvSpPr>
          <p:nvPr/>
        </p:nvSpPr>
        <p:spPr>
          <a:xfrm>
            <a:off x="2439800" y="3968077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RIVER SIDE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5141427" y="3790683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Лазурный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синий</a:t>
            </a:r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8580699" y="387303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764</a:t>
            </a:r>
            <a:endParaRPr lang="ru-RU" dirty="0" smtClean="0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6509819" y="388721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430803" y="4389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509819" y="4389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580699" y="4389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Текст 3"/>
          <p:cNvSpPr txBox="1">
            <a:spLocks/>
          </p:cNvSpPr>
          <p:nvPr/>
        </p:nvSpPr>
        <p:spPr>
          <a:xfrm>
            <a:off x="8580699" y="471646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764</a:t>
            </a:r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6509819" y="473063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4722874" y="3866895"/>
            <a:ext cx="284927" cy="275652"/>
            <a:chOff x="4571181" y="2074931"/>
            <a:chExt cx="284927" cy="275652"/>
          </a:xfrm>
        </p:grpSpPr>
        <p:sp>
          <p:nvSpPr>
            <p:cNvPr id="43" name="Полилиния 42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0B0F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722874" y="4712781"/>
            <a:ext cx="284927" cy="275652"/>
            <a:chOff x="4571181" y="2074931"/>
            <a:chExt cx="284927" cy="275652"/>
          </a:xfrm>
        </p:grpSpPr>
        <p:sp>
          <p:nvSpPr>
            <p:cNvPr id="46" name="Полилиния 45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Текст 3"/>
          <p:cNvSpPr txBox="1">
            <a:spLocks/>
          </p:cNvSpPr>
          <p:nvPr/>
        </p:nvSpPr>
        <p:spPr>
          <a:xfrm>
            <a:off x="5141427" y="4638576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красный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4" y="3120100"/>
            <a:ext cx="2072906" cy="2072906"/>
          </a:xfrm>
          <a:prstGeom prst="rect">
            <a:avLst/>
          </a:prstGeom>
        </p:spPr>
      </p:pic>
      <p:cxnSp>
        <p:nvCxnSpPr>
          <p:cNvPr id="50" name="Прямая соединительная линия 49"/>
          <p:cNvCxnSpPr/>
          <p:nvPr/>
        </p:nvCxnSpPr>
        <p:spPr>
          <a:xfrm>
            <a:off x="4430803" y="62754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30803" y="68374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6509819" y="62754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09819" y="68374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8567354" y="627545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8567354" y="683742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4727512" y="5898864"/>
            <a:ext cx="275652" cy="27565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2439800" y="6099811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STONE ISLAND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5141426" y="59302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589402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880</a:t>
            </a:r>
            <a:endParaRPr lang="ru-RU" dirty="0" smtClean="0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590819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63" name="Овал 62"/>
          <p:cNvSpPr/>
          <p:nvPr/>
        </p:nvSpPr>
        <p:spPr>
          <a:xfrm>
            <a:off x="4727512" y="641659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5141426" y="644801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8580699" y="641175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880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6509819" y="642592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71" name="Овал 70"/>
          <p:cNvSpPr/>
          <p:nvPr/>
        </p:nvSpPr>
        <p:spPr>
          <a:xfrm>
            <a:off x="4727512" y="701881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5141426" y="705023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8580699" y="701397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880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6509819" y="70281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" y="5307636"/>
            <a:ext cx="19939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71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4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4727512" y="1709344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2439800" y="1667588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VELOUR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5141426" y="174076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8580699" y="170450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972</a:t>
            </a:r>
            <a:endParaRPr lang="ru-RU" dirty="0" smtClean="0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6509819" y="171867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4430803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509819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8580699" y="2169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>
            <a:off x="4727512" y="241931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41426" y="24507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8580699" y="241448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972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242865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1 368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6" y="972593"/>
            <a:ext cx="1960065" cy="1960065"/>
          </a:xfrm>
          <a:prstGeom prst="rect">
            <a:avLst/>
          </a:prstGeom>
        </p:spPr>
      </p:pic>
      <p:sp>
        <p:nvSpPr>
          <p:cNvPr id="60" name="Текст 3"/>
          <p:cNvSpPr txBox="1">
            <a:spLocks/>
          </p:cNvSpPr>
          <p:nvPr/>
        </p:nvSpPr>
        <p:spPr>
          <a:xfrm>
            <a:off x="2439800" y="3727269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VISTA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8580699" y="365537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896</a:t>
            </a:r>
            <a:endParaRPr lang="ru-RU" dirty="0" smtClean="0"/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6509819" y="366954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918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4430803" y="4120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509819" y="4120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580699" y="41207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Текст 3"/>
          <p:cNvSpPr txBox="1">
            <a:spLocks/>
          </p:cNvSpPr>
          <p:nvPr/>
        </p:nvSpPr>
        <p:spPr>
          <a:xfrm>
            <a:off x="8580699" y="436534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896</a:t>
            </a:r>
          </a:p>
        </p:txBody>
      </p:sp>
      <p:sp>
        <p:nvSpPr>
          <p:cNvPr id="70" name="Текст 3"/>
          <p:cNvSpPr txBox="1">
            <a:spLocks/>
          </p:cNvSpPr>
          <p:nvPr/>
        </p:nvSpPr>
        <p:spPr>
          <a:xfrm>
            <a:off x="6509819" y="43795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6" y="2832647"/>
            <a:ext cx="2045801" cy="2045801"/>
          </a:xfrm>
          <a:prstGeom prst="rect">
            <a:avLst/>
          </a:prstGeom>
        </p:spPr>
      </p:pic>
      <p:sp>
        <p:nvSpPr>
          <p:cNvPr id="72" name="Текст 3"/>
          <p:cNvSpPr txBox="1">
            <a:spLocks/>
          </p:cNvSpPr>
          <p:nvPr/>
        </p:nvSpPr>
        <p:spPr>
          <a:xfrm>
            <a:off x="5141427" y="3572210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Зеленый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салатовый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4722874" y="3648422"/>
            <a:ext cx="284927" cy="275652"/>
            <a:chOff x="4571181" y="2074931"/>
            <a:chExt cx="284927" cy="275652"/>
          </a:xfrm>
        </p:grpSpPr>
        <p:sp>
          <p:nvSpPr>
            <p:cNvPr id="74" name="Полилиния 7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6" name="Текст 3"/>
          <p:cNvSpPr txBox="1">
            <a:spLocks/>
          </p:cNvSpPr>
          <p:nvPr/>
        </p:nvSpPr>
        <p:spPr>
          <a:xfrm>
            <a:off x="5141427" y="4278355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Синий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бежевый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4722874" y="4336132"/>
            <a:ext cx="284927" cy="275652"/>
            <a:chOff x="4571181" y="2074931"/>
            <a:chExt cx="284927" cy="275652"/>
          </a:xfrm>
        </p:grpSpPr>
        <p:sp>
          <p:nvSpPr>
            <p:cNvPr id="78" name="Полилиния 7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D7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олилиния 7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Текст 3"/>
          <p:cNvSpPr txBox="1">
            <a:spLocks/>
          </p:cNvSpPr>
          <p:nvPr/>
        </p:nvSpPr>
        <p:spPr>
          <a:xfrm>
            <a:off x="2439800" y="5519722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/>
              <a:t>Portobello Trend, </a:t>
            </a:r>
            <a:r>
              <a:rPr lang="en-US" dirty="0" smtClean="0">
                <a:solidFill>
                  <a:srgbClr val="8CBD57"/>
                </a:solidFill>
              </a:rPr>
              <a:t>VOYAGE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81" name="Текст 3"/>
          <p:cNvSpPr txBox="1">
            <a:spLocks/>
          </p:cNvSpPr>
          <p:nvPr/>
        </p:nvSpPr>
        <p:spPr>
          <a:xfrm>
            <a:off x="8580699" y="552667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825</a:t>
            </a:r>
            <a:endParaRPr lang="ru-RU" dirty="0" smtClean="0"/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6509819" y="554084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4430803" y="59920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509819" y="59920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8580699" y="59920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Текст 3"/>
          <p:cNvSpPr txBox="1">
            <a:spLocks/>
          </p:cNvSpPr>
          <p:nvPr/>
        </p:nvSpPr>
        <p:spPr>
          <a:xfrm>
            <a:off x="8580699" y="623664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825</a:t>
            </a:r>
          </a:p>
        </p:txBody>
      </p:sp>
      <p:sp>
        <p:nvSpPr>
          <p:cNvPr id="87" name="Текст 3"/>
          <p:cNvSpPr txBox="1">
            <a:spLocks/>
          </p:cNvSpPr>
          <p:nvPr/>
        </p:nvSpPr>
        <p:spPr>
          <a:xfrm>
            <a:off x="6509819" y="625081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96" name="Овал 95"/>
          <p:cNvSpPr/>
          <p:nvPr/>
        </p:nvSpPr>
        <p:spPr>
          <a:xfrm>
            <a:off x="4727512" y="5529025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5141426" y="556044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98" name="Овал 97"/>
          <p:cNvSpPr/>
          <p:nvPr/>
        </p:nvSpPr>
        <p:spPr>
          <a:xfrm>
            <a:off x="4727512" y="623900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5141426" y="627041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Темно-синий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4870783"/>
            <a:ext cx="1917940" cy="191794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51 381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46 209 978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210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794684"/>
            <a:ext cx="1915200" cy="1915200"/>
          </a:xfrm>
          <a:prstGeom prst="rect">
            <a:avLst/>
          </a:prstGeom>
        </p:spPr>
      </p:pic>
      <p:sp>
        <p:nvSpPr>
          <p:cNvPr id="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31.05.2021 </a:t>
            </a:r>
            <a:endParaRPr lang="ru-RU" dirty="0"/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2439799" y="5670498"/>
            <a:ext cx="1798245" cy="720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 smtClean="0">
                <a:solidFill>
                  <a:srgbClr val="8CBD57"/>
                </a:solidFill>
              </a:rPr>
              <a:t>SKYLINE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5141426" y="598073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5942988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8580699" y="595816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540</a:t>
            </a:r>
            <a:endParaRPr lang="ru-RU" dirty="0" smtClean="0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6509819" y="598607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48" name="Текст 38"/>
          <p:cNvSpPr txBox="1">
            <a:spLocks/>
          </p:cNvSpPr>
          <p:nvPr/>
        </p:nvSpPr>
        <p:spPr>
          <a:xfrm>
            <a:off x="2405153" y="2389475"/>
            <a:ext cx="1795272" cy="991190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Внешний аккумулятор,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SKYLINE PLUS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Текст 46"/>
          <p:cNvSpPr txBox="1">
            <a:spLocks/>
          </p:cNvSpPr>
          <p:nvPr/>
        </p:nvSpPr>
        <p:spPr>
          <a:xfrm>
            <a:off x="5098964" y="3340373"/>
            <a:ext cx="1654445" cy="235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Черный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Текст 47"/>
          <p:cNvSpPr txBox="1">
            <a:spLocks/>
          </p:cNvSpPr>
          <p:nvPr/>
        </p:nvSpPr>
        <p:spPr>
          <a:xfrm>
            <a:off x="6505991" y="3340373"/>
            <a:ext cx="1937809" cy="2752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Текст 48"/>
          <p:cNvSpPr txBox="1">
            <a:spLocks/>
          </p:cNvSpPr>
          <p:nvPr/>
        </p:nvSpPr>
        <p:spPr>
          <a:xfrm>
            <a:off x="8580699" y="3340373"/>
            <a:ext cx="1937809" cy="2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2 411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4685486" y="332492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5141426" y="196826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27512" y="1905116"/>
            <a:ext cx="275652" cy="2756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4430803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509819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80699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Текст 47"/>
          <p:cNvSpPr txBox="1">
            <a:spLocks/>
          </p:cNvSpPr>
          <p:nvPr/>
        </p:nvSpPr>
        <p:spPr>
          <a:xfrm>
            <a:off x="6505991" y="1967996"/>
            <a:ext cx="1937809" cy="2752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en-US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Текст 48"/>
          <p:cNvSpPr txBox="1">
            <a:spLocks/>
          </p:cNvSpPr>
          <p:nvPr/>
        </p:nvSpPr>
        <p:spPr>
          <a:xfrm>
            <a:off x="8580699" y="1967996"/>
            <a:ext cx="1937809" cy="2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411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4894401"/>
            <a:ext cx="1915200" cy="19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1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5" y="1630956"/>
            <a:ext cx="1915200" cy="1915200"/>
          </a:xfrm>
          <a:prstGeom prst="rect">
            <a:avLst/>
          </a:prstGeom>
        </p:spPr>
      </p:pic>
      <p:sp>
        <p:nvSpPr>
          <p:cNvPr id="21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31.05.2021 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4727512" y="201026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2439800" y="2294805"/>
            <a:ext cx="1941700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 smtClean="0">
                <a:solidFill>
                  <a:srgbClr val="8CBD57"/>
                </a:solidFill>
              </a:rPr>
              <a:t>STARLIGHT PB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5141426" y="204168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8580699" y="200543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1 540</a:t>
            </a:r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6509819" y="201960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430803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509819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580699" y="27629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4727512" y="3185851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5141426" y="321726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439799" y="5213517"/>
            <a:ext cx="1798245" cy="1025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>
                <a:solidFill>
                  <a:srgbClr val="8CBD57"/>
                </a:solidFill>
              </a:rPr>
              <a:t>STARLIGHT </a:t>
            </a:r>
            <a:r>
              <a:rPr lang="en-US" dirty="0" smtClean="0">
                <a:solidFill>
                  <a:srgbClr val="8CBD57"/>
                </a:solidFill>
              </a:rPr>
              <a:t>PLUS</a:t>
            </a:r>
            <a:r>
              <a:rPr lang="ru-RU" dirty="0" smtClean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PB</a:t>
            </a:r>
            <a:endParaRPr lang="ru-RU" dirty="0">
              <a:solidFill>
                <a:srgbClr val="8CBD57"/>
              </a:solidFill>
            </a:endParaRPr>
          </a:p>
          <a:p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56532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4" name="Овал 43"/>
          <p:cNvSpPr/>
          <p:nvPr/>
        </p:nvSpPr>
        <p:spPr>
          <a:xfrm>
            <a:off x="4727512" y="5615532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8580699" y="563070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26671"/>
                </a:solidFill>
              </a:rPr>
              <a:t>2 411</a:t>
            </a:r>
            <a:endParaRPr lang="ru-RU" dirty="0">
              <a:solidFill>
                <a:srgbClr val="626671"/>
              </a:solidFill>
            </a:endParaRPr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6509819" y="565861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5" y="4695676"/>
            <a:ext cx="1915200" cy="19152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10 800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21 335 400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316532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1 540</a:t>
            </a: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317949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</p:spTree>
    <p:extLst>
      <p:ext uri="{BB962C8B-B14F-4D97-AF65-F5344CB8AC3E}">
        <p14:creationId xmlns:p14="http://schemas.microsoft.com/office/powerpoint/2010/main" val="1933297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ru-RU" dirty="0" smtClean="0"/>
              <a:t>ИЮНЬ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ru-RU" dirty="0" smtClean="0"/>
              <a:t>202 852 264 </a:t>
            </a:r>
            <a:r>
              <a:rPr lang="ru-RU" sz="2000" dirty="0" smtClean="0"/>
              <a:t>р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dirty="0" smtClean="0"/>
              <a:t>454 113</a:t>
            </a:r>
            <a:r>
              <a:rPr lang="en-US" dirty="0" smtClean="0"/>
              <a:t> </a:t>
            </a:r>
            <a:r>
              <a:rPr lang="ru-RU" sz="2000" dirty="0" smtClean="0"/>
              <a:t>шт.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65" y="3019425"/>
            <a:ext cx="6165884" cy="6165882"/>
          </a:xfrm>
          <a:prstGeom prst="rect">
            <a:avLst/>
          </a:prstGeom>
          <a:effectLst>
            <a:outerShdw blurRad="266700" dist="139700" dir="36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404">
            <a:off x="-1386680" y="2534213"/>
            <a:ext cx="4835526" cy="4835524"/>
          </a:xfrm>
          <a:prstGeom prst="rect">
            <a:avLst/>
          </a:prstGeom>
          <a:effectLst>
            <a:outerShdw blurRad="266700" dist="139700" dir="36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686">
            <a:off x="7881146" y="3429001"/>
            <a:ext cx="2892424" cy="2892424"/>
          </a:xfrm>
          <a:prstGeom prst="rect">
            <a:avLst/>
          </a:prstGeom>
          <a:effectLst>
            <a:outerShdw blurRad="266700" dist="139700" dir="36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901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" y="4509994"/>
            <a:ext cx="2258391" cy="2258391"/>
          </a:xfrm>
          <a:prstGeom prst="rect">
            <a:avLst/>
          </a:prstGeom>
        </p:spPr>
      </p:pic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727512" y="1865655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2439800" y="2312757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Зонт складной  </a:t>
            </a:r>
            <a:r>
              <a:rPr lang="en-US" dirty="0" smtClean="0">
                <a:solidFill>
                  <a:srgbClr val="8CBD57"/>
                </a:solidFill>
              </a:rPr>
              <a:t>NORD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5141426" y="192564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8580699" y="188939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</a:t>
            </a:r>
            <a:r>
              <a:rPr lang="ru-RU" dirty="0" smtClean="0"/>
              <a:t>705</a:t>
            </a:r>
            <a:endParaRPr lang="ru-RU" dirty="0" smtClean="0"/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6509819" y="190356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1 800</a:t>
            </a:r>
            <a:endParaRPr lang="ru-RU" dirty="0" smtClean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30803" y="26154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09819" y="26154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80699" y="26154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4727512" y="3121143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5141426" y="318113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580699" y="31448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 </a:t>
            </a:r>
            <a:r>
              <a:rPr lang="ru-RU" dirty="0"/>
              <a:t>705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31590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1 800</a:t>
            </a:r>
            <a:endParaRPr lang="ru-RU" dirty="0" smtClean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" y="1483393"/>
            <a:ext cx="2264024" cy="2264024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4727512" y="546368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2439800" y="5291657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Зонт складной  </a:t>
            </a:r>
            <a:r>
              <a:rPr lang="en-US" dirty="0" smtClean="0">
                <a:solidFill>
                  <a:srgbClr val="8CBD57"/>
                </a:solidFill>
              </a:rPr>
              <a:t>SALANA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5141426" y="55236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8580699" y="54874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</a:t>
            </a:r>
            <a:r>
              <a:rPr lang="ru-RU" dirty="0" smtClean="0"/>
              <a:t>76</a:t>
            </a:r>
            <a:r>
              <a:rPr lang="en-US" dirty="0" smtClean="0"/>
              <a:t>0</a:t>
            </a:r>
            <a:endParaRPr lang="ru-RU" dirty="0" smtClean="0"/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6509819" y="55015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1 800</a:t>
            </a:r>
            <a:endParaRPr lang="ru-RU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5 400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306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9824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en-US" dirty="0" smtClean="0"/>
              <a:t>800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626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80084" y="2553120"/>
            <a:ext cx="504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326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1532359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</a:p>
        </p:txBody>
      </p:sp>
      <p:sp>
        <p:nvSpPr>
          <p:cNvPr id="18" name="Овал 17"/>
          <p:cNvSpPr/>
          <p:nvPr/>
        </p:nvSpPr>
        <p:spPr>
          <a:xfrm>
            <a:off x="1185240" y="5734397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6970"/>
          <a:stretch/>
        </p:blipFill>
        <p:spPr>
          <a:xfrm>
            <a:off x="133670" y="494129"/>
            <a:ext cx="3543975" cy="41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 </a:t>
            </a:r>
            <a:endParaRPr lang="ru-RU" dirty="0"/>
          </a:p>
        </p:txBody>
      </p:sp>
      <p:sp>
        <p:nvSpPr>
          <p:cNvPr id="23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1678950"/>
            <a:ext cx="1821127" cy="933124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STARLIGHT PLUS PB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28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3720407"/>
            <a:ext cx="1821127" cy="660189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SKYLINE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29" name="Текст 5"/>
          <p:cNvSpPr>
            <a:spLocks noGrp="1"/>
          </p:cNvSpPr>
          <p:nvPr>
            <p:ph type="body" sz="half" idx="12"/>
          </p:nvPr>
        </p:nvSpPr>
        <p:spPr>
          <a:xfrm>
            <a:off x="2416382" y="5662999"/>
            <a:ext cx="1927018" cy="660189"/>
          </a:xfrm>
        </p:spPr>
        <p:txBody>
          <a:bodyPr/>
          <a:lstStyle/>
          <a:p>
            <a:r>
              <a:rPr lang="ru-RU" dirty="0" smtClean="0"/>
              <a:t>Внешний аккумулятор </a:t>
            </a:r>
            <a:r>
              <a:rPr lang="en-US" dirty="0" smtClean="0">
                <a:solidFill>
                  <a:srgbClr val="8CBD57"/>
                </a:solidFill>
              </a:rPr>
              <a:t>SKYLINE PLUS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727512" y="3594603"/>
            <a:ext cx="275652" cy="27565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419897" y="40759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3594603"/>
            <a:ext cx="1654445" cy="313814"/>
          </a:xfrm>
        </p:spPr>
        <p:txBody>
          <a:bodyPr/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35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3616553"/>
            <a:ext cx="1937809" cy="313814"/>
          </a:xfrm>
        </p:spPr>
        <p:txBody>
          <a:bodyPr/>
          <a:lstStyle/>
          <a:p>
            <a:r>
              <a:rPr lang="ru-RU" dirty="0" smtClean="0"/>
              <a:t>900 </a:t>
            </a:r>
            <a:endParaRPr lang="ru-RU" dirty="0"/>
          </a:p>
        </p:txBody>
      </p:sp>
      <p:sp>
        <p:nvSpPr>
          <p:cNvPr id="36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3616553"/>
            <a:ext cx="1937809" cy="313814"/>
          </a:xfrm>
        </p:spPr>
        <p:txBody>
          <a:bodyPr/>
          <a:lstStyle/>
          <a:p>
            <a:r>
              <a:rPr lang="ru-RU" dirty="0" smtClean="0"/>
              <a:t>1 </a:t>
            </a:r>
            <a:r>
              <a:rPr lang="ru-RU" dirty="0" smtClean="0"/>
              <a:t>540</a:t>
            </a: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4727512" y="4271372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Текст 2"/>
          <p:cNvSpPr txBox="1">
            <a:spLocks/>
          </p:cNvSpPr>
          <p:nvPr/>
        </p:nvSpPr>
        <p:spPr>
          <a:xfrm>
            <a:off x="5003164" y="4274609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6509819" y="4272138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40" name="Текст 4"/>
          <p:cNvSpPr txBox="1">
            <a:spLocks/>
          </p:cNvSpPr>
          <p:nvPr/>
        </p:nvSpPr>
        <p:spPr>
          <a:xfrm>
            <a:off x="8580699" y="4272138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540</a:t>
            </a:r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4727512" y="1518570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419897" y="18686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1518570"/>
            <a:ext cx="1654445" cy="313814"/>
          </a:xfrm>
        </p:spPr>
        <p:txBody>
          <a:bodyPr/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4727512" y="1958157"/>
            <a:ext cx="275652" cy="27565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екст 2"/>
          <p:cNvSpPr txBox="1">
            <a:spLocks/>
          </p:cNvSpPr>
          <p:nvPr/>
        </p:nvSpPr>
        <p:spPr>
          <a:xfrm>
            <a:off x="5003164" y="1961394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  <a:endParaRPr lang="ru-RU" dirty="0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419897" y="23496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4727512" y="245734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2"/>
          <p:cNvSpPr txBox="1">
            <a:spLocks/>
          </p:cNvSpPr>
          <p:nvPr/>
        </p:nvSpPr>
        <p:spPr>
          <a:xfrm>
            <a:off x="5003164" y="2460584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53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1536686"/>
            <a:ext cx="1937809" cy="313814"/>
          </a:xfrm>
        </p:spPr>
        <p:txBody>
          <a:bodyPr/>
          <a:lstStyle/>
          <a:p>
            <a:r>
              <a:rPr lang="ru-RU" dirty="0"/>
              <a:t>1 800 </a:t>
            </a:r>
          </a:p>
        </p:txBody>
      </p:sp>
      <p:sp>
        <p:nvSpPr>
          <p:cNvPr id="54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1536686"/>
            <a:ext cx="1937809" cy="313814"/>
          </a:xfrm>
        </p:spPr>
        <p:txBody>
          <a:bodyPr/>
          <a:lstStyle/>
          <a:p>
            <a:r>
              <a:rPr lang="ru-RU" dirty="0"/>
              <a:t>2 </a:t>
            </a:r>
            <a:r>
              <a:rPr lang="ru-RU" dirty="0" smtClean="0"/>
              <a:t>411</a:t>
            </a:r>
            <a:endParaRPr lang="ru-RU" dirty="0"/>
          </a:p>
        </p:txBody>
      </p:sp>
      <p:sp>
        <p:nvSpPr>
          <p:cNvPr id="55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2005500"/>
            <a:ext cx="1937809" cy="313814"/>
          </a:xfrm>
        </p:spPr>
        <p:txBody>
          <a:bodyPr/>
          <a:lstStyle/>
          <a:p>
            <a:r>
              <a:rPr lang="ru-RU" dirty="0"/>
              <a:t>1 800 </a:t>
            </a:r>
          </a:p>
        </p:txBody>
      </p:sp>
      <p:sp>
        <p:nvSpPr>
          <p:cNvPr id="56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2005500"/>
            <a:ext cx="1937809" cy="313814"/>
          </a:xfrm>
        </p:spPr>
        <p:txBody>
          <a:bodyPr/>
          <a:lstStyle/>
          <a:p>
            <a:r>
              <a:rPr lang="ru-RU" dirty="0"/>
              <a:t>2 </a:t>
            </a:r>
            <a:r>
              <a:rPr lang="ru-RU" dirty="0" smtClean="0"/>
              <a:t>411</a:t>
            </a:r>
            <a:endParaRPr lang="ru-RU" dirty="0"/>
          </a:p>
        </p:txBody>
      </p:sp>
      <p:sp>
        <p:nvSpPr>
          <p:cNvPr id="57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2482374"/>
            <a:ext cx="1937809" cy="313814"/>
          </a:xfrm>
        </p:spPr>
        <p:txBody>
          <a:bodyPr/>
          <a:lstStyle/>
          <a:p>
            <a:r>
              <a:rPr lang="ru-RU" dirty="0"/>
              <a:t>1 800 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2482374"/>
            <a:ext cx="1937809" cy="313814"/>
          </a:xfrm>
        </p:spPr>
        <p:txBody>
          <a:bodyPr/>
          <a:lstStyle/>
          <a:p>
            <a:r>
              <a:rPr lang="ru-RU" dirty="0"/>
              <a:t>2 </a:t>
            </a:r>
            <a:r>
              <a:rPr lang="ru-RU" dirty="0" smtClean="0"/>
              <a:t>411</a:t>
            </a:r>
            <a:endParaRPr lang="ru-RU" dirty="0"/>
          </a:p>
        </p:txBody>
      </p:sp>
      <p:sp>
        <p:nvSpPr>
          <p:cNvPr id="62" name="Овал 61"/>
          <p:cNvSpPr/>
          <p:nvPr/>
        </p:nvSpPr>
        <p:spPr>
          <a:xfrm>
            <a:off x="4727512" y="5530658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4419897" y="60040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2"/>
          <p:cNvSpPr>
            <a:spLocks noGrp="1"/>
          </p:cNvSpPr>
          <p:nvPr>
            <p:ph type="body" sz="half" idx="2"/>
          </p:nvPr>
        </p:nvSpPr>
        <p:spPr>
          <a:xfrm>
            <a:off x="5003164" y="5530658"/>
            <a:ext cx="1654445" cy="313814"/>
          </a:xfrm>
        </p:spPr>
        <p:txBody>
          <a:bodyPr/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67" name="Текст 3"/>
          <p:cNvSpPr>
            <a:spLocks noGrp="1"/>
          </p:cNvSpPr>
          <p:nvPr>
            <p:ph type="body" sz="half" idx="10"/>
          </p:nvPr>
        </p:nvSpPr>
        <p:spPr>
          <a:xfrm>
            <a:off x="6509819" y="5552608"/>
            <a:ext cx="1937809" cy="313814"/>
          </a:xfrm>
        </p:spPr>
        <p:txBody>
          <a:bodyPr/>
          <a:lstStyle/>
          <a:p>
            <a:r>
              <a:rPr lang="en-US" dirty="0" smtClean="0"/>
              <a:t>1 800</a:t>
            </a:r>
            <a:endParaRPr lang="ru-RU" dirty="0"/>
          </a:p>
        </p:txBody>
      </p:sp>
      <p:sp>
        <p:nvSpPr>
          <p:cNvPr id="68" name="Текст 4"/>
          <p:cNvSpPr>
            <a:spLocks noGrp="1"/>
          </p:cNvSpPr>
          <p:nvPr>
            <p:ph type="body" sz="half" idx="11"/>
          </p:nvPr>
        </p:nvSpPr>
        <p:spPr>
          <a:xfrm>
            <a:off x="8580699" y="5552608"/>
            <a:ext cx="1937809" cy="313814"/>
          </a:xfrm>
        </p:spPr>
        <p:txBody>
          <a:bodyPr/>
          <a:lstStyle/>
          <a:p>
            <a:r>
              <a:rPr lang="ru-RU" dirty="0"/>
              <a:t>2 411</a:t>
            </a:r>
            <a:endParaRPr lang="ru-RU" dirty="0"/>
          </a:p>
        </p:txBody>
      </p:sp>
      <p:sp>
        <p:nvSpPr>
          <p:cNvPr id="69" name="Овал 68"/>
          <p:cNvSpPr/>
          <p:nvPr/>
        </p:nvSpPr>
        <p:spPr>
          <a:xfrm>
            <a:off x="4727512" y="622968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Текст 2"/>
          <p:cNvSpPr txBox="1">
            <a:spLocks/>
          </p:cNvSpPr>
          <p:nvPr/>
        </p:nvSpPr>
        <p:spPr>
          <a:xfrm>
            <a:off x="5003164" y="6232924"/>
            <a:ext cx="1654445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6509819" y="6230453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72" name="Текст 4"/>
          <p:cNvSpPr txBox="1">
            <a:spLocks/>
          </p:cNvSpPr>
          <p:nvPr/>
        </p:nvSpPr>
        <p:spPr>
          <a:xfrm>
            <a:off x="8580699" y="6230453"/>
            <a:ext cx="1937809" cy="31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2 411</a:t>
            </a:r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10 800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53048" y="7056246"/>
            <a:ext cx="446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24 471 000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2" y="1043506"/>
            <a:ext cx="1957388" cy="1957388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5" y="2935225"/>
            <a:ext cx="1795962" cy="179596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1" y="4886325"/>
            <a:ext cx="1794290" cy="1794290"/>
          </a:xfrm>
          <a:prstGeom prst="rect">
            <a:avLst/>
          </a:prstGeom>
        </p:spPr>
      </p:pic>
      <p:cxnSp>
        <p:nvCxnSpPr>
          <p:cNvPr id="78" name="Прямая соединительная линия 77"/>
          <p:cNvCxnSpPr/>
          <p:nvPr/>
        </p:nvCxnSpPr>
        <p:spPr>
          <a:xfrm>
            <a:off x="6509819" y="18686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6509819" y="23496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8567354" y="18686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8567354" y="23496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496474" y="40759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8580699" y="40759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496474" y="60040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67354" y="60040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178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4 120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80084" y="2437776"/>
            <a:ext cx="504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ECLIPSE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1 800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416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532359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1185240" y="5734397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7652" r="18424" b="5567"/>
          <a:stretch/>
        </p:blipFill>
        <p:spPr>
          <a:xfrm>
            <a:off x="620839" y="399845"/>
            <a:ext cx="3037668" cy="41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8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en-US" dirty="0" smtClean="0"/>
              <a:t>800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4 781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84" y="2476920"/>
            <a:ext cx="50449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STILE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en-US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USB </a:t>
            </a:r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разъемом</a:t>
            </a:r>
            <a:endParaRPr lang="ru-RU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202680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 </a:t>
            </a:r>
            <a:r>
              <a:rPr lang="en-US" sz="1200" dirty="0" smtClean="0"/>
              <a:t>/</a:t>
            </a:r>
            <a:r>
              <a:rPr lang="ru-RU" sz="1200" dirty="0" smtClean="0"/>
              <a:t> серый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75420" y="5734397"/>
            <a:ext cx="284927" cy="275652"/>
            <a:chOff x="4571181" y="2074931"/>
            <a:chExt cx="284927" cy="275652"/>
          </a:xfrm>
        </p:grpSpPr>
        <p:sp>
          <p:nvSpPr>
            <p:cNvPr id="17" name="Полилиния 16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r="17669"/>
          <a:stretch/>
        </p:blipFill>
        <p:spPr>
          <a:xfrm>
            <a:off x="1060347" y="668184"/>
            <a:ext cx="2509836" cy="38814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605 8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51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16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527941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ru-RU" dirty="0" smtClean="0"/>
              <a:t>036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527941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3 </a:t>
            </a:r>
            <a:r>
              <a:rPr lang="ru-RU" dirty="0" smtClean="0"/>
              <a:t>696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80084" y="2476920"/>
            <a:ext cx="50449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MIGLIORES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с </a:t>
            </a:r>
            <a:r>
              <a:rPr lang="en-US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USB </a:t>
            </a:r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разъемом</a:t>
            </a:r>
          </a:p>
          <a:p>
            <a:r>
              <a:rPr lang="ru-RU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с </a:t>
            </a:r>
            <a:r>
              <a:rPr lang="ru-RU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защитой от карманников</a:t>
            </a:r>
            <a:endParaRPr lang="ru-RU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1202680" y="548794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Бирюза </a:t>
            </a:r>
            <a:r>
              <a:rPr lang="en-US" sz="1200" dirty="0" smtClean="0"/>
              <a:t>/</a:t>
            </a:r>
            <a:r>
              <a:rPr lang="ru-RU" sz="1200" dirty="0" smtClean="0"/>
              <a:t> серый</a:t>
            </a:r>
            <a:endParaRPr lang="ru-RU" sz="1200" dirty="0" smtClean="0"/>
          </a:p>
        </p:txBody>
      </p:sp>
      <p:grpSp>
        <p:nvGrpSpPr>
          <p:cNvPr id="20" name="Группа 19"/>
          <p:cNvGrpSpPr/>
          <p:nvPr/>
        </p:nvGrpSpPr>
        <p:grpSpPr>
          <a:xfrm rot="10800000">
            <a:off x="775420" y="5487947"/>
            <a:ext cx="284927" cy="275652"/>
            <a:chOff x="4571181" y="2074931"/>
            <a:chExt cx="284927" cy="275652"/>
          </a:xfrm>
        </p:grpSpPr>
        <p:sp>
          <p:nvSpPr>
            <p:cNvPr id="21" name="Полилиния 20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47D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2 836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11 245 056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4889" r="12284" b="4889"/>
          <a:stretch/>
        </p:blipFill>
        <p:spPr>
          <a:xfrm>
            <a:off x="276552" y="399845"/>
            <a:ext cx="3456922" cy="413469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33670" y="5883215"/>
            <a:ext cx="3403160" cy="11141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626192" y="5883215"/>
            <a:ext cx="3403160" cy="11141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7172286" y="5883216"/>
            <a:ext cx="3375466" cy="1114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6050911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29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6050911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4 120</a:t>
            </a:r>
            <a:endParaRPr lang="ru-RU" dirty="0"/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1202680" y="601091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 </a:t>
            </a:r>
            <a:r>
              <a:rPr lang="en-US" sz="1200" dirty="0" smtClean="0"/>
              <a:t>/</a:t>
            </a:r>
            <a:r>
              <a:rPr lang="ru-RU" sz="1200" dirty="0" smtClean="0"/>
              <a:t> бирюза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775420" y="6010917"/>
            <a:ext cx="284927" cy="275652"/>
            <a:chOff x="4571181" y="2074931"/>
            <a:chExt cx="284927" cy="275652"/>
          </a:xfrm>
        </p:grpSpPr>
        <p:sp>
          <p:nvSpPr>
            <p:cNvPr id="32" name="Полилиния 31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47D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94917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ru-RU" dirty="0" smtClean="0"/>
              <a:t>15.06.2021 (</a:t>
            </a:r>
            <a:r>
              <a:rPr lang="ru-RU" dirty="0" err="1" smtClean="0"/>
              <a:t>спорт.бутылки</a:t>
            </a:r>
            <a:r>
              <a:rPr lang="ru-RU" dirty="0" smtClean="0"/>
              <a:t>, </a:t>
            </a:r>
            <a:r>
              <a:rPr lang="ru-RU" dirty="0" err="1" smtClean="0"/>
              <a:t>термобутылки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4727512" y="1523702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2361395" y="1817488"/>
            <a:ext cx="1760725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Спортивная бутылка для воды, </a:t>
            </a:r>
            <a:r>
              <a:rPr lang="ru-RU" dirty="0" smtClean="0">
                <a:solidFill>
                  <a:srgbClr val="8CBD57"/>
                </a:solidFill>
              </a:rPr>
              <a:t>AQUA</a:t>
            </a:r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5141426" y="158369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23" name="Текст 3"/>
          <p:cNvSpPr txBox="1">
            <a:spLocks/>
          </p:cNvSpPr>
          <p:nvPr/>
        </p:nvSpPr>
        <p:spPr>
          <a:xfrm>
            <a:off x="8580699" y="154744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740</a:t>
            </a:r>
            <a:endParaRPr lang="ru-RU" dirty="0" smtClean="0"/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6509819" y="156161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430803" y="19222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0803" y="24746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496474" y="19222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496474" y="24746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580699" y="19222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580699" y="24746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Текст 3"/>
          <p:cNvSpPr txBox="1">
            <a:spLocks/>
          </p:cNvSpPr>
          <p:nvPr/>
        </p:nvSpPr>
        <p:spPr>
          <a:xfrm>
            <a:off x="8580699" y="206920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740</a:t>
            </a:r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6509819" y="208337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8580699" y="265675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740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6509819" y="267092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37" name="Овал 36"/>
          <p:cNvSpPr/>
          <p:nvPr/>
        </p:nvSpPr>
        <p:spPr>
          <a:xfrm>
            <a:off x="4727512" y="2066137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5141426" y="212613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9" name="Овал 38"/>
          <p:cNvSpPr/>
          <p:nvPr/>
        </p:nvSpPr>
        <p:spPr>
          <a:xfrm>
            <a:off x="4727512" y="263537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5141426" y="269536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3" y="1014063"/>
            <a:ext cx="1930247" cy="1930247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4727512" y="5901277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2361395" y="6121147"/>
            <a:ext cx="199100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Термобутылка</a:t>
            </a:r>
            <a:r>
              <a:rPr lang="ru-RU" dirty="0"/>
              <a:t> вакуумная герметичная, </a:t>
            </a:r>
            <a:r>
              <a:rPr lang="ru-RU" dirty="0" smtClean="0">
                <a:solidFill>
                  <a:srgbClr val="8CBD57"/>
                </a:solidFill>
              </a:rPr>
              <a:t>FRESCO NEO</a:t>
            </a: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141426" y="596127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592501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198</a:t>
            </a:r>
            <a:endParaRPr lang="ru-RU" dirty="0" smtClean="0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593918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4430803" y="62998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430803" y="68522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496474" y="62998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496474" y="68522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8580699" y="62998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580699" y="68522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Текст 3"/>
          <p:cNvSpPr txBox="1">
            <a:spLocks/>
          </p:cNvSpPr>
          <p:nvPr/>
        </p:nvSpPr>
        <p:spPr>
          <a:xfrm>
            <a:off x="8580699" y="644677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1 198</a:t>
            </a: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6460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70343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1 198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70484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3" name="Овал 62"/>
          <p:cNvSpPr/>
          <p:nvPr/>
        </p:nvSpPr>
        <p:spPr>
          <a:xfrm>
            <a:off x="4727512" y="6443712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5141426" y="65037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65" name="Овал 64"/>
          <p:cNvSpPr/>
          <p:nvPr/>
        </p:nvSpPr>
        <p:spPr>
          <a:xfrm>
            <a:off x="4727512" y="7012945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5141426" y="707293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" y="5466471"/>
            <a:ext cx="1855414" cy="1855414"/>
          </a:xfrm>
          <a:prstGeom prst="rect">
            <a:avLst/>
          </a:prstGeom>
        </p:spPr>
      </p:pic>
      <p:sp>
        <p:nvSpPr>
          <p:cNvPr id="68" name="Текст 3"/>
          <p:cNvSpPr txBox="1">
            <a:spLocks/>
          </p:cNvSpPr>
          <p:nvPr/>
        </p:nvSpPr>
        <p:spPr>
          <a:xfrm>
            <a:off x="2371452" y="3979263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Термобутылка</a:t>
            </a:r>
            <a:r>
              <a:rPr lang="ru-RU" dirty="0"/>
              <a:t> вакуумная </a:t>
            </a:r>
            <a:r>
              <a:rPr lang="ru-RU" dirty="0" smtClean="0"/>
              <a:t>герметичная </a:t>
            </a:r>
            <a:r>
              <a:rPr lang="en-US" dirty="0" smtClean="0">
                <a:solidFill>
                  <a:srgbClr val="8CBD57"/>
                </a:solidFill>
              </a:rPr>
              <a:t>VESPER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4727512" y="4249276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Текст 3"/>
          <p:cNvSpPr txBox="1">
            <a:spLocks/>
          </p:cNvSpPr>
          <p:nvPr/>
        </p:nvSpPr>
        <p:spPr>
          <a:xfrm>
            <a:off x="5141426" y="430926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8580699" y="427301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1 176</a:t>
            </a:r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6509819" y="428718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3" y="3346782"/>
            <a:ext cx="1804988" cy="18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1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2371452" y="2307233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Термокружка</a:t>
            </a:r>
            <a:r>
              <a:rPr lang="ru-RU" dirty="0"/>
              <a:t> вакуумная, </a:t>
            </a:r>
            <a:r>
              <a:rPr lang="en-US" dirty="0" smtClean="0">
                <a:solidFill>
                  <a:srgbClr val="8CBD57"/>
                </a:solidFill>
              </a:rPr>
              <a:t>PALERMO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727512" y="1923752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5141426" y="198374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8580699" y="194749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170</a:t>
            </a:r>
            <a:endParaRPr lang="ru-RU" dirty="0" smtClean="0"/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6509819" y="19616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430803" y="2621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509819" y="2621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580699" y="26215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4727512" y="3150654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5141426" y="321064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8580699" y="317439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1 170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6509819" y="318856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" y="1423210"/>
            <a:ext cx="2177240" cy="2177240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4430803" y="51901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430803" y="60060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509819" y="51901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509819" y="60060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580699" y="51901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580699" y="60060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Текст 3"/>
          <p:cNvSpPr txBox="1">
            <a:spLocks/>
          </p:cNvSpPr>
          <p:nvPr/>
        </p:nvSpPr>
        <p:spPr>
          <a:xfrm>
            <a:off x="2371452" y="5289406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Термокружка</a:t>
            </a:r>
            <a:r>
              <a:rPr lang="ru-RU" dirty="0"/>
              <a:t> вакуумная, </a:t>
            </a:r>
            <a:r>
              <a:rPr lang="en-US" dirty="0" smtClean="0">
                <a:solidFill>
                  <a:srgbClr val="8CBD57"/>
                </a:solidFill>
              </a:rPr>
              <a:t>TWIST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727512" y="4665795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5141426" y="472578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8580699" y="468953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145</a:t>
            </a:r>
            <a:endParaRPr lang="ru-RU" dirty="0" smtClean="0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6509819" y="47037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3 600</a:t>
            </a:r>
          </a:p>
        </p:txBody>
      </p:sp>
      <p:sp>
        <p:nvSpPr>
          <p:cNvPr id="51" name="Овал 50"/>
          <p:cNvSpPr/>
          <p:nvPr/>
        </p:nvSpPr>
        <p:spPr>
          <a:xfrm>
            <a:off x="4727512" y="5450287"/>
            <a:ext cx="275652" cy="27565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5141426" y="55102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627482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633481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Темно-синий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551166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1 145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552583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8580699" y="626637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1 145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6509819" y="62805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2 700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0" y="4505325"/>
            <a:ext cx="2165576" cy="216557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068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221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2371452" y="2399712"/>
            <a:ext cx="1905263" cy="54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Термокружка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LIMA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727512" y="169560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5141426" y="17555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8580699" y="17193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622</a:t>
            </a: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6509819" y="17335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430803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430803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96474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80699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80699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Текст 3"/>
          <p:cNvSpPr txBox="1">
            <a:spLocks/>
          </p:cNvSpPr>
          <p:nvPr/>
        </p:nvSpPr>
        <p:spPr>
          <a:xfrm>
            <a:off x="8580699" y="246547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622</a:t>
            </a:r>
            <a:endParaRPr lang="ru-RU" dirty="0" smtClean="0"/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6509819" y="247964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326074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622</a:t>
            </a:r>
            <a:endParaRPr lang="ru-RU" dirty="0"/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327491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41" name="Овал 40"/>
          <p:cNvSpPr/>
          <p:nvPr/>
        </p:nvSpPr>
        <p:spPr>
          <a:xfrm>
            <a:off x="4727512" y="2462414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252240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3" name="Овал 42"/>
          <p:cNvSpPr/>
          <p:nvPr/>
        </p:nvSpPr>
        <p:spPr>
          <a:xfrm>
            <a:off x="4727512" y="3239357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5141426" y="329935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2371452" y="5052118"/>
            <a:ext cx="1905263" cy="545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Термокружка</a:t>
            </a:r>
            <a:r>
              <a:rPr lang="ru-RU" dirty="0"/>
              <a:t> вакуумная герметичная, </a:t>
            </a:r>
            <a:r>
              <a:rPr lang="en-US" dirty="0" smtClean="0">
                <a:solidFill>
                  <a:srgbClr val="8CBD57"/>
                </a:solidFill>
              </a:rPr>
              <a:t>LAVITA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727512" y="4665145"/>
            <a:ext cx="275652" cy="275652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5141426" y="472513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8580699" y="468888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1 309</a:t>
            </a: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6509819" y="47030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430803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30803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496474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496474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8580699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8580699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Текст 3"/>
          <p:cNvSpPr txBox="1">
            <a:spLocks/>
          </p:cNvSpPr>
          <p:nvPr/>
        </p:nvSpPr>
        <p:spPr>
          <a:xfrm>
            <a:off x="8580699" y="542815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1 309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544232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80699" y="62954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1 309</a:t>
            </a:r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6509819" y="63096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0" name="Овал 59"/>
          <p:cNvSpPr/>
          <p:nvPr/>
        </p:nvSpPr>
        <p:spPr>
          <a:xfrm>
            <a:off x="4727512" y="5425089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5141426" y="54850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62" name="Овал 61"/>
          <p:cNvSpPr/>
          <p:nvPr/>
        </p:nvSpPr>
        <p:spPr>
          <a:xfrm>
            <a:off x="4727512" y="627409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5141426" y="63340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7" y="4608751"/>
            <a:ext cx="2076127" cy="20761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" y="1566145"/>
            <a:ext cx="2173776" cy="2173776"/>
          </a:xfrm>
          <a:prstGeom prst="rect">
            <a:avLst/>
          </a:prstGeom>
        </p:spPr>
      </p:pic>
      <p:cxnSp>
        <p:nvCxnSpPr>
          <p:cNvPr id="65" name="Прямая соединительная линия 64"/>
          <p:cNvCxnSpPr/>
          <p:nvPr/>
        </p:nvCxnSpPr>
        <p:spPr>
          <a:xfrm>
            <a:off x="4430803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496474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580699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10 8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11 059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1287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986</a:t>
            </a:r>
            <a:endParaRPr lang="ru-RU" dirty="0"/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80084" y="2219745"/>
            <a:ext cx="5044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ЕЖЕДНЕВНИК </a:t>
            </a:r>
            <a:r>
              <a:rPr lang="en-US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PORTOBELLO TREND,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RITZ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532359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986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185240" y="5734397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19049"/>
          <a:stretch/>
        </p:blipFill>
        <p:spPr>
          <a:xfrm>
            <a:off x="889414" y="189523"/>
            <a:ext cx="2677512" cy="4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1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en-US" dirty="0" smtClean="0"/>
              <a:t>800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3 </a:t>
            </a:r>
            <a:r>
              <a:rPr lang="ru-RU" dirty="0" smtClean="0"/>
              <a:t>950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7 110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84" y="2476920"/>
            <a:ext cx="5044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ДЛЯ НОУТБУКА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CONVEZA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202680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Синий </a:t>
            </a:r>
            <a:r>
              <a:rPr lang="en-US" sz="1200" dirty="0" smtClean="0"/>
              <a:t>/</a:t>
            </a:r>
            <a:r>
              <a:rPr lang="ru-RU" sz="1200" dirty="0" smtClean="0"/>
              <a:t> серый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75420" y="5734397"/>
            <a:ext cx="284927" cy="275652"/>
            <a:chOff x="4571181" y="2074931"/>
            <a:chExt cx="284927" cy="275652"/>
          </a:xfrm>
        </p:grpSpPr>
        <p:sp>
          <p:nvSpPr>
            <p:cNvPr id="14" name="Полилиния 1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/>
        </p:blipFill>
        <p:spPr>
          <a:xfrm>
            <a:off x="133670" y="0"/>
            <a:ext cx="3403160" cy="47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0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 </a:t>
            </a:r>
            <a:r>
              <a:rPr lang="ru-RU" dirty="0" smtClean="0"/>
              <a:t>687</a:t>
            </a:r>
            <a:endParaRPr lang="ru-RU" dirty="0"/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80084" y="2219745"/>
            <a:ext cx="5044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ДОРОЖНЫЙ НЕСЕССЕР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MIGLIORES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r="8002" b="7903"/>
          <a:stretch/>
        </p:blipFill>
        <p:spPr>
          <a:xfrm>
            <a:off x="10432" y="1038225"/>
            <a:ext cx="4425194" cy="3600450"/>
          </a:xfrm>
          <a:prstGeom prst="rect">
            <a:avLst/>
          </a:prstGeom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1202680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 </a:t>
            </a:r>
            <a:r>
              <a:rPr lang="en-US" sz="1200" dirty="0" smtClean="0"/>
              <a:t>/</a:t>
            </a:r>
            <a:r>
              <a:rPr lang="ru-RU" sz="1200" dirty="0" smtClean="0"/>
              <a:t> бирюза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75420" y="5734397"/>
            <a:ext cx="284927" cy="275652"/>
            <a:chOff x="4571181" y="2074931"/>
            <a:chExt cx="284927" cy="275652"/>
          </a:xfrm>
        </p:grpSpPr>
        <p:sp>
          <p:nvSpPr>
            <p:cNvPr id="14" name="Полилиния 1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47D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1 800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3 036 600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88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half" idx="10"/>
          </p:nvPr>
        </p:nvSpPr>
        <p:spPr>
          <a:xfrm>
            <a:off x="3658507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half" idx="11"/>
          </p:nvPr>
        </p:nvSpPr>
        <p:spPr>
          <a:xfrm>
            <a:off x="7172286" y="5737539"/>
            <a:ext cx="3370845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2 </a:t>
            </a:r>
            <a:r>
              <a:rPr lang="ru-RU" dirty="0" smtClean="0"/>
              <a:t>955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80084" y="2219745"/>
            <a:ext cx="5044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РЮКЗАК </a:t>
            </a:r>
            <a:r>
              <a:rPr lang="en-US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CROSS BODY,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FRANK</a:t>
            </a:r>
            <a:endParaRPr lang="ru-RU" sz="2800" b="1" dirty="0" smtClean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1 800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391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400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Заголовок 4"/>
          <p:cNvSpPr>
            <a:spLocks noGrp="1"/>
          </p:cNvSpPr>
          <p:nvPr>
            <p:ph type="title"/>
          </p:nvPr>
        </p:nvSpPr>
        <p:spPr>
          <a:xfrm>
            <a:off x="3866470" y="189523"/>
            <a:ext cx="2958874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0"/>
          <a:stretch/>
        </p:blipFill>
        <p:spPr>
          <a:xfrm>
            <a:off x="110864" y="399845"/>
            <a:ext cx="3547643" cy="4075862"/>
          </a:xfrm>
          <a:prstGeom prst="rect">
            <a:avLst/>
          </a:prstGeom>
        </p:spPr>
      </p:pic>
      <p:sp>
        <p:nvSpPr>
          <p:cNvPr id="26" name="Текст 3"/>
          <p:cNvSpPr txBox="1">
            <a:spLocks/>
          </p:cNvSpPr>
          <p:nvPr/>
        </p:nvSpPr>
        <p:spPr>
          <a:xfrm>
            <a:off x="1202680" y="5734397"/>
            <a:ext cx="2126148" cy="316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Черный </a:t>
            </a:r>
            <a:r>
              <a:rPr lang="en-US" sz="1200" dirty="0" smtClean="0"/>
              <a:t>/</a:t>
            </a:r>
            <a:r>
              <a:rPr lang="ru-RU" sz="1200" dirty="0" smtClean="0"/>
              <a:t> серый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75420" y="5734397"/>
            <a:ext cx="284927" cy="275652"/>
            <a:chOff x="4571181" y="2074931"/>
            <a:chExt cx="284927" cy="275652"/>
          </a:xfrm>
        </p:grpSpPr>
        <p:sp>
          <p:nvSpPr>
            <p:cNvPr id="28" name="Полилиния 2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9194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" y="1073642"/>
            <a:ext cx="2126419" cy="2126419"/>
          </a:xfrm>
          <a:prstGeom prst="rect">
            <a:avLst/>
          </a:prstGeom>
        </p:spPr>
      </p:pic>
      <p:sp>
        <p:nvSpPr>
          <p:cNvPr id="25" name="Заголовок 37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</a:t>
            </a:r>
            <a:r>
              <a:rPr lang="en-US" dirty="0" smtClean="0"/>
              <a:t> (</a:t>
            </a:r>
            <a:r>
              <a:rPr lang="ru-RU" dirty="0" smtClean="0"/>
              <a:t>ручки)</a:t>
            </a:r>
            <a:endParaRPr lang="ru-RU" dirty="0"/>
          </a:p>
        </p:txBody>
      </p:sp>
      <p:sp>
        <p:nvSpPr>
          <p:cNvPr id="33" name="Текст 41"/>
          <p:cNvSpPr>
            <a:spLocks noGrp="1"/>
          </p:cNvSpPr>
          <p:nvPr>
            <p:ph type="body" sz="half" idx="16"/>
          </p:nvPr>
        </p:nvSpPr>
        <p:spPr>
          <a:xfrm>
            <a:off x="2493698" y="1829858"/>
            <a:ext cx="1640151" cy="752148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CROCUS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735158" y="3896889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39"/>
          <p:cNvSpPr>
            <a:spLocks noGrp="1"/>
          </p:cNvSpPr>
          <p:nvPr>
            <p:ph type="body" sz="half" idx="11"/>
          </p:nvPr>
        </p:nvSpPr>
        <p:spPr>
          <a:xfrm>
            <a:off x="8580699" y="3896889"/>
            <a:ext cx="1937809" cy="3753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26671"/>
                </a:solidFill>
              </a:rPr>
              <a:t>207</a:t>
            </a:r>
            <a:endParaRPr lang="ru-RU" dirty="0"/>
          </a:p>
        </p:txBody>
      </p:sp>
      <p:sp>
        <p:nvSpPr>
          <p:cNvPr id="38" name="Текст 89"/>
          <p:cNvSpPr>
            <a:spLocks noGrp="1"/>
          </p:cNvSpPr>
          <p:nvPr>
            <p:ph type="body" sz="half" idx="10"/>
          </p:nvPr>
        </p:nvSpPr>
        <p:spPr>
          <a:xfrm>
            <a:off x="6509819" y="3896890"/>
            <a:ext cx="1937809" cy="375306"/>
          </a:xfrm>
        </p:spPr>
        <p:txBody>
          <a:bodyPr>
            <a:normAutofit/>
          </a:bodyPr>
          <a:lstStyle/>
          <a:p>
            <a:r>
              <a:rPr lang="ru-RU" dirty="0" smtClean="0"/>
              <a:t>4 500 </a:t>
            </a:r>
            <a:endParaRPr lang="ru-RU" dirty="0"/>
          </a:p>
        </p:txBody>
      </p:sp>
      <p:sp>
        <p:nvSpPr>
          <p:cNvPr id="39" name="Текст 38"/>
          <p:cNvSpPr>
            <a:spLocks noGrp="1"/>
          </p:cNvSpPr>
          <p:nvPr>
            <p:ph type="body" sz="half" idx="2"/>
          </p:nvPr>
        </p:nvSpPr>
        <p:spPr>
          <a:xfrm>
            <a:off x="5084313" y="3908616"/>
            <a:ext cx="1654445" cy="2756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синяя</a:t>
            </a:r>
            <a:endParaRPr lang="ru-RU" dirty="0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009131" y="20908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4703163" y="2049539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207886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6 150</a:t>
            </a:r>
            <a:endParaRPr lang="ru-RU" dirty="0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8580699" y="20788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121</a:t>
            </a:r>
            <a:endParaRPr lang="ru-RU" dirty="0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" y="3445189"/>
            <a:ext cx="2118410" cy="2118410"/>
          </a:xfrm>
          <a:prstGeom prst="rect">
            <a:avLst/>
          </a:prstGeom>
        </p:spPr>
      </p:pic>
      <p:sp>
        <p:nvSpPr>
          <p:cNvPr id="67" name="Текст 41"/>
          <p:cNvSpPr txBox="1">
            <a:spLocks/>
          </p:cNvSpPr>
          <p:nvPr/>
        </p:nvSpPr>
        <p:spPr>
          <a:xfrm>
            <a:off x="2493698" y="4141041"/>
            <a:ext cx="1640151" cy="726706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Шариковая ручка </a:t>
            </a:r>
            <a:r>
              <a:rPr lang="en-US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4745611" y="4710186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Текст 38"/>
          <p:cNvSpPr txBox="1">
            <a:spLocks/>
          </p:cNvSpPr>
          <p:nvPr/>
        </p:nvSpPr>
        <p:spPr>
          <a:xfrm>
            <a:off x="5082261" y="4731438"/>
            <a:ext cx="1654445" cy="275652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черная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Текст 39"/>
          <p:cNvSpPr txBox="1">
            <a:spLocks/>
          </p:cNvSpPr>
          <p:nvPr/>
        </p:nvSpPr>
        <p:spPr>
          <a:xfrm>
            <a:off x="8580699" y="4716206"/>
            <a:ext cx="1937809" cy="37530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207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Текст 89"/>
          <p:cNvSpPr txBox="1">
            <a:spLocks/>
          </p:cNvSpPr>
          <p:nvPr/>
        </p:nvSpPr>
        <p:spPr>
          <a:xfrm>
            <a:off x="6509819" y="4716207"/>
            <a:ext cx="1937809" cy="375306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4 500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4419897" y="44389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6494944" y="44389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8567354" y="443890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" y="5416065"/>
            <a:ext cx="2065535" cy="2065535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4693888" y="6360303"/>
            <a:ext cx="284927" cy="275652"/>
            <a:chOff x="4571181" y="2074931"/>
            <a:chExt cx="284927" cy="275652"/>
          </a:xfrm>
        </p:grpSpPr>
        <p:sp>
          <p:nvSpPr>
            <p:cNvPr id="75" name="Полилиния 74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2739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666D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Текст 3"/>
          <p:cNvSpPr txBox="1">
            <a:spLocks/>
          </p:cNvSpPr>
          <p:nvPr/>
        </p:nvSpPr>
        <p:spPr>
          <a:xfrm>
            <a:off x="2493699" y="6170970"/>
            <a:ext cx="1649676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ARCTIC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003252" y="63919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Б</a:t>
            </a:r>
            <a:r>
              <a:rPr lang="ru-RU" dirty="0" smtClean="0"/>
              <a:t>елая/синяя</a:t>
            </a:r>
            <a:endParaRPr lang="ru-RU" dirty="0"/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6509819" y="636760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8580699" y="636760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446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15.06.2021 </a:t>
            </a:r>
            <a:endParaRPr lang="ru-RU" dirty="0"/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2507099" y="2141110"/>
            <a:ext cx="1613952" cy="757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Спортивная бутылка для </a:t>
            </a:r>
            <a:r>
              <a:rPr lang="ru-RU" dirty="0" smtClean="0"/>
              <a:t>воды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CORT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727512" y="169560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5141426" y="17555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8580699" y="17193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655</a:t>
            </a:r>
            <a:endParaRPr lang="ru-RU" dirty="0" smtClean="0"/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6509819" y="17335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430803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430803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96474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80699" y="4078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80699" y="2190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Текст 3"/>
          <p:cNvSpPr txBox="1">
            <a:spLocks/>
          </p:cNvSpPr>
          <p:nvPr/>
        </p:nvSpPr>
        <p:spPr>
          <a:xfrm>
            <a:off x="8580699" y="246547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655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6509819" y="247964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326074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655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327491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41" name="Овал 40"/>
          <p:cNvSpPr/>
          <p:nvPr/>
        </p:nvSpPr>
        <p:spPr>
          <a:xfrm>
            <a:off x="4727512" y="2462414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252240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3" name="Овал 42"/>
          <p:cNvSpPr/>
          <p:nvPr/>
        </p:nvSpPr>
        <p:spPr>
          <a:xfrm>
            <a:off x="4727512" y="3239357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5141426" y="329935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Зелёный</a:t>
            </a:r>
            <a:endParaRPr lang="ru-RU" dirty="0" smtClean="0"/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2507099" y="5052118"/>
            <a:ext cx="1527688" cy="980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Спортивная бутылка для воды</a:t>
            </a:r>
            <a:r>
              <a:rPr lang="ru-RU" dirty="0" smtClean="0"/>
              <a:t>, </a:t>
            </a:r>
            <a:r>
              <a:rPr lang="en-US" dirty="0" smtClean="0">
                <a:solidFill>
                  <a:srgbClr val="8CBD57"/>
                </a:solidFill>
              </a:rPr>
              <a:t>JOY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727512" y="4665145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5141426" y="472513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Зелёный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8580699" y="468888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658</a:t>
            </a:r>
            <a:endParaRPr lang="ru-RU" dirty="0"/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6509819" y="47030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430803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30803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496474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496474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8580699" y="51871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8580699" y="60329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Текст 3"/>
          <p:cNvSpPr txBox="1">
            <a:spLocks/>
          </p:cNvSpPr>
          <p:nvPr/>
        </p:nvSpPr>
        <p:spPr>
          <a:xfrm>
            <a:off x="8580699" y="542815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658</a:t>
            </a:r>
            <a:endParaRPr lang="ru-RU" dirty="0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544232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80699" y="62954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658</a:t>
            </a:r>
            <a:endParaRPr lang="ru-RU" dirty="0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6509819" y="63096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0" name="Овал 59"/>
          <p:cNvSpPr/>
          <p:nvPr/>
        </p:nvSpPr>
        <p:spPr>
          <a:xfrm>
            <a:off x="4727512" y="5425089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5141426" y="54850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62" name="Овал 61"/>
          <p:cNvSpPr/>
          <p:nvPr/>
        </p:nvSpPr>
        <p:spPr>
          <a:xfrm>
            <a:off x="4727512" y="627409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5141426" y="63340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4430803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496474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580699" y="300953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10 8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7 090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0" y="1530802"/>
            <a:ext cx="2138875" cy="213887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>
          <a:xfrm>
            <a:off x="65982" y="4651022"/>
            <a:ext cx="2228426" cy="20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4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5165"/>
            <a:ext cx="3866471" cy="386647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66470" y="195943"/>
            <a:ext cx="2958873" cy="414224"/>
          </a:xfrm>
        </p:spPr>
        <p:txBody>
          <a:bodyPr>
            <a:normAutofit/>
          </a:bodyPr>
          <a:lstStyle/>
          <a:p>
            <a:r>
              <a:rPr lang="ru-RU" dirty="0"/>
              <a:t>Приход </a:t>
            </a:r>
            <a:r>
              <a:rPr lang="ru-RU" dirty="0" smtClean="0"/>
              <a:t>21.06.2021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39164" y="5760078"/>
            <a:ext cx="1733829" cy="2372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627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 </a:t>
            </a:r>
            <a:r>
              <a:rPr lang="ru-RU" dirty="0" smtClean="0"/>
              <a:t>586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70585" y="2335453"/>
            <a:ext cx="491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ПЛЕД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FADO</a:t>
            </a:r>
          </a:p>
          <a:p>
            <a:r>
              <a:rPr lang="ru-RU" sz="20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вязаный, в подарочной коробке</a:t>
            </a:r>
            <a:endParaRPr lang="ru-RU" sz="28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65083" y="5705230"/>
            <a:ext cx="275652" cy="2756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3670" y="6524025"/>
            <a:ext cx="520219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627</a:t>
            </a:r>
            <a:r>
              <a:rPr lang="en-U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5869" y="6524025"/>
            <a:ext cx="5214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994 422</a:t>
            </a:r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42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21.06.2021 </a:t>
            </a:r>
            <a:endParaRPr lang="ru-RU" dirty="0"/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2371452" y="2307233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 smtClean="0">
                <a:solidFill>
                  <a:srgbClr val="8CBD57"/>
                </a:solidFill>
              </a:rPr>
              <a:t>FONDO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727512" y="1679953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5141426" y="173994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8580699" y="170369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881</a:t>
            </a:r>
            <a:endParaRPr lang="ru-RU" dirty="0" smtClean="0"/>
          </a:p>
        </p:txBody>
      </p:sp>
      <p:sp>
        <p:nvSpPr>
          <p:cNvPr id="23" name="Текст 3"/>
          <p:cNvSpPr txBox="1">
            <a:spLocks/>
          </p:cNvSpPr>
          <p:nvPr/>
        </p:nvSpPr>
        <p:spPr>
          <a:xfrm>
            <a:off x="6509819" y="171786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30803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430803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509819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509819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567354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567354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4727512" y="254355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5141426" y="260354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8580699" y="256729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1 881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6509819" y="25814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36" name="Овал 35"/>
          <p:cNvSpPr/>
          <p:nvPr/>
        </p:nvSpPr>
        <p:spPr>
          <a:xfrm>
            <a:off x="4727512" y="3389644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5141426" y="34496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8580699" y="341338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1 881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6509819" y="342755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" y="1530837"/>
            <a:ext cx="2145417" cy="2145415"/>
          </a:xfrm>
          <a:prstGeom prst="rect">
            <a:avLst/>
          </a:prstGeom>
        </p:spPr>
      </p:pic>
      <p:sp>
        <p:nvSpPr>
          <p:cNvPr id="41" name="Текст 3"/>
          <p:cNvSpPr txBox="1">
            <a:spLocks/>
          </p:cNvSpPr>
          <p:nvPr/>
        </p:nvSpPr>
        <p:spPr>
          <a:xfrm>
            <a:off x="2371452" y="5221883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Внешний аккумулятор, </a:t>
            </a:r>
            <a:r>
              <a:rPr lang="en-US" dirty="0" smtClean="0">
                <a:solidFill>
                  <a:srgbClr val="8CBD57"/>
                </a:solidFill>
              </a:rPr>
              <a:t>VELUTTO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430803" y="487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430803" y="53632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430803" y="58509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430803" y="633860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509819" y="487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509819" y="53632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509819" y="58509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09819" y="633860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8594675" y="487556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8594675" y="536324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8594675" y="58509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8594675" y="633860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727512" y="4489756"/>
            <a:ext cx="275652" cy="2756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5141426" y="454974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Желтый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80699" y="451349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</a:t>
            </a:r>
            <a:r>
              <a:rPr lang="ru-RU" dirty="0" smtClean="0"/>
              <a:t>720</a:t>
            </a:r>
            <a:endParaRPr lang="ru-RU" dirty="0" smtClean="0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6509819" y="452766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0" name="Овал 59"/>
          <p:cNvSpPr/>
          <p:nvPr/>
        </p:nvSpPr>
        <p:spPr>
          <a:xfrm>
            <a:off x="4727512" y="4985713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5141426" y="504570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8580699" y="500945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1 720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6509819" y="502362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4" name="Овал 63"/>
          <p:cNvSpPr/>
          <p:nvPr/>
        </p:nvSpPr>
        <p:spPr>
          <a:xfrm>
            <a:off x="4727512" y="5482759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5141426" y="554275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80699" y="550649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1 720</a:t>
            </a:r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6509819" y="552066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8" name="Овал 67"/>
          <p:cNvSpPr/>
          <p:nvPr/>
        </p:nvSpPr>
        <p:spPr>
          <a:xfrm>
            <a:off x="4727512" y="595572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Текст 3"/>
          <p:cNvSpPr txBox="1">
            <a:spLocks/>
          </p:cNvSpPr>
          <p:nvPr/>
        </p:nvSpPr>
        <p:spPr>
          <a:xfrm>
            <a:off x="5141426" y="601571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0" name="Текст 3"/>
          <p:cNvSpPr txBox="1">
            <a:spLocks/>
          </p:cNvSpPr>
          <p:nvPr/>
        </p:nvSpPr>
        <p:spPr>
          <a:xfrm>
            <a:off x="8580699" y="597945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1 720</a:t>
            </a: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6509819" y="599362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27512" y="6431734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5141426" y="649172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8580699" y="645547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1 720</a:t>
            </a:r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6509819" y="646964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" y="4528712"/>
            <a:ext cx="2145600" cy="2145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14 400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637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33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</a:t>
            </a:r>
            <a:r>
              <a:rPr lang="en-US" dirty="0" smtClean="0"/>
              <a:t> (</a:t>
            </a:r>
            <a:r>
              <a:rPr lang="ru-RU" dirty="0" smtClean="0"/>
              <a:t>ручки) </a:t>
            </a:r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371451" y="2493716"/>
            <a:ext cx="1790973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CROCUS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430803" y="240457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30803" y="33102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496474" y="240457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496474" y="33102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8580699" y="240457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580699" y="33102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Текст 3"/>
          <p:cNvSpPr txBox="1">
            <a:spLocks/>
          </p:cNvSpPr>
          <p:nvPr/>
        </p:nvSpPr>
        <p:spPr>
          <a:xfrm>
            <a:off x="5141426" y="17790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8580699" y="174278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110</a:t>
            </a:r>
          </a:p>
        </p:txBody>
      </p:sp>
      <p:sp>
        <p:nvSpPr>
          <p:cNvPr id="69" name="Текст 3"/>
          <p:cNvSpPr txBox="1">
            <a:spLocks/>
          </p:cNvSpPr>
          <p:nvPr/>
        </p:nvSpPr>
        <p:spPr>
          <a:xfrm>
            <a:off x="6509819" y="17569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70" name="Овал 69"/>
          <p:cNvSpPr/>
          <p:nvPr/>
        </p:nvSpPr>
        <p:spPr>
          <a:xfrm>
            <a:off x="4727512" y="1719049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5141426" y="277594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8580699" y="273969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121</a:t>
            </a:r>
            <a:endParaRPr lang="ru-RU" dirty="0"/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6509819" y="275386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10 800</a:t>
            </a:r>
          </a:p>
        </p:txBody>
      </p:sp>
      <p:sp>
        <p:nvSpPr>
          <p:cNvPr id="74" name="Овал 73"/>
          <p:cNvSpPr/>
          <p:nvPr/>
        </p:nvSpPr>
        <p:spPr>
          <a:xfrm>
            <a:off x="4727512" y="271595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5141426" y="368243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8580699" y="364617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121</a:t>
            </a:r>
            <a:endParaRPr lang="ru-RU" dirty="0"/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36603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11 700</a:t>
            </a:r>
          </a:p>
        </p:txBody>
      </p:sp>
      <p:sp>
        <p:nvSpPr>
          <p:cNvPr id="81" name="Овал 80"/>
          <p:cNvSpPr/>
          <p:nvPr/>
        </p:nvSpPr>
        <p:spPr>
          <a:xfrm>
            <a:off x="4727512" y="3622437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5" y="2142698"/>
            <a:ext cx="1972800" cy="1972800"/>
          </a:xfrm>
          <a:prstGeom prst="rect">
            <a:avLst/>
          </a:prstGeom>
        </p:spPr>
      </p:pic>
      <p:sp>
        <p:nvSpPr>
          <p:cNvPr id="37" name="Текст 3"/>
          <p:cNvSpPr txBox="1">
            <a:spLocks/>
          </p:cNvSpPr>
          <p:nvPr/>
        </p:nvSpPr>
        <p:spPr>
          <a:xfrm>
            <a:off x="5141426" y="507855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8580699" y="504230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121</a:t>
            </a:r>
            <a:endParaRPr lang="ru-RU" dirty="0" smtClean="0"/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6509819" y="505647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9 000</a:t>
            </a:r>
          </a:p>
        </p:txBody>
      </p:sp>
      <p:sp>
        <p:nvSpPr>
          <p:cNvPr id="40" name="Овал 39"/>
          <p:cNvSpPr/>
          <p:nvPr/>
        </p:nvSpPr>
        <p:spPr>
          <a:xfrm>
            <a:off x="4727512" y="5018565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5141426" y="593462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8580699" y="589836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110</a:t>
            </a:r>
            <a:endParaRPr lang="ru-RU" dirty="0" smtClean="0"/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6509819" y="591254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20 700</a:t>
            </a:r>
          </a:p>
        </p:txBody>
      </p:sp>
      <p:sp>
        <p:nvSpPr>
          <p:cNvPr id="44" name="Овал 43"/>
          <p:cNvSpPr/>
          <p:nvPr/>
        </p:nvSpPr>
        <p:spPr>
          <a:xfrm>
            <a:off x="4727512" y="5874631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5141426" y="683785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8580699" y="680160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121</a:t>
            </a:r>
            <a:endParaRPr lang="ru-RU" dirty="0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6509819" y="681577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18 900</a:t>
            </a:r>
          </a:p>
        </p:txBody>
      </p:sp>
      <p:sp>
        <p:nvSpPr>
          <p:cNvPr id="59" name="Овал 58"/>
          <p:cNvSpPr/>
          <p:nvPr/>
        </p:nvSpPr>
        <p:spPr>
          <a:xfrm>
            <a:off x="4727512" y="677786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" y="5030972"/>
            <a:ext cx="1922400" cy="1922400"/>
          </a:xfrm>
          <a:prstGeom prst="rect">
            <a:avLst/>
          </a:prstGeom>
        </p:spPr>
      </p:pic>
      <p:sp>
        <p:nvSpPr>
          <p:cNvPr id="61" name="Текст 3"/>
          <p:cNvSpPr txBox="1">
            <a:spLocks/>
          </p:cNvSpPr>
          <p:nvPr/>
        </p:nvSpPr>
        <p:spPr>
          <a:xfrm>
            <a:off x="2371451" y="5723036"/>
            <a:ext cx="1790973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IP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430803" y="56037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430803" y="65093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6496474" y="56037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496474" y="65093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80699" y="56037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80699" y="65093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54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half" idx="20"/>
          </p:nvPr>
        </p:nvSpPr>
        <p:spPr>
          <a:xfrm>
            <a:off x="2493699" y="6304427"/>
            <a:ext cx="172587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MEGAPOLIS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430803" y="21586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509819" y="21586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580699" y="215867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Текст 3"/>
          <p:cNvSpPr txBox="1">
            <a:spLocks/>
          </p:cNvSpPr>
          <p:nvPr/>
        </p:nvSpPr>
        <p:spPr>
          <a:xfrm>
            <a:off x="8580699" y="649469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463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6509819" y="65088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4722874" y="6494690"/>
            <a:ext cx="284927" cy="275652"/>
            <a:chOff x="4571181" y="2074931"/>
            <a:chExt cx="284927" cy="275652"/>
          </a:xfrm>
        </p:grpSpPr>
        <p:sp>
          <p:nvSpPr>
            <p:cNvPr id="69" name="Полилиния 68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Текст 3"/>
          <p:cNvSpPr txBox="1">
            <a:spLocks/>
          </p:cNvSpPr>
          <p:nvPr/>
        </p:nvSpPr>
        <p:spPr>
          <a:xfrm>
            <a:off x="5141427" y="6411867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Черный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позолота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" y="5451430"/>
            <a:ext cx="1920874" cy="1920874"/>
          </a:xfrm>
          <a:prstGeom prst="rect">
            <a:avLst/>
          </a:prstGeom>
        </p:spPr>
      </p:pic>
      <p:sp>
        <p:nvSpPr>
          <p:cNvPr id="83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161274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128</a:t>
            </a:r>
            <a:endParaRPr lang="ru-RU" dirty="0"/>
          </a:p>
        </p:txBody>
      </p:sp>
      <p:sp>
        <p:nvSpPr>
          <p:cNvPr id="84" name="Текст 3"/>
          <p:cNvSpPr txBox="1">
            <a:spLocks/>
          </p:cNvSpPr>
          <p:nvPr/>
        </p:nvSpPr>
        <p:spPr>
          <a:xfrm>
            <a:off x="2371451" y="1802733"/>
            <a:ext cx="1944835" cy="830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REGATTA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85" name="Текст 3"/>
          <p:cNvSpPr txBox="1">
            <a:spLocks/>
          </p:cNvSpPr>
          <p:nvPr/>
        </p:nvSpPr>
        <p:spPr>
          <a:xfrm>
            <a:off x="5141426" y="166064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86" name="Текст 3"/>
          <p:cNvSpPr txBox="1">
            <a:spLocks/>
          </p:cNvSpPr>
          <p:nvPr/>
        </p:nvSpPr>
        <p:spPr>
          <a:xfrm>
            <a:off x="6509819" y="16385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7" name="Овал 86"/>
          <p:cNvSpPr/>
          <p:nvPr/>
        </p:nvSpPr>
        <p:spPr>
          <a:xfrm>
            <a:off x="4727512" y="1600652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Текст 3"/>
          <p:cNvSpPr txBox="1">
            <a:spLocks/>
          </p:cNvSpPr>
          <p:nvPr/>
        </p:nvSpPr>
        <p:spPr>
          <a:xfrm>
            <a:off x="5141426" y="24889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8580699" y="241071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140</a:t>
            </a:r>
            <a:endParaRPr lang="ru-RU" dirty="0" smtClean="0"/>
          </a:p>
        </p:txBody>
      </p:sp>
      <p:sp>
        <p:nvSpPr>
          <p:cNvPr id="90" name="Текст 3"/>
          <p:cNvSpPr txBox="1">
            <a:spLocks/>
          </p:cNvSpPr>
          <p:nvPr/>
        </p:nvSpPr>
        <p:spPr>
          <a:xfrm>
            <a:off x="6509819" y="242488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9 000</a:t>
            </a:r>
          </a:p>
        </p:txBody>
      </p:sp>
      <p:sp>
        <p:nvSpPr>
          <p:cNvPr id="91" name="Овал 90"/>
          <p:cNvSpPr/>
          <p:nvPr/>
        </p:nvSpPr>
        <p:spPr>
          <a:xfrm>
            <a:off x="4727512" y="242890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3" y="1227132"/>
            <a:ext cx="1958400" cy="1958400"/>
          </a:xfrm>
          <a:prstGeom prst="rect">
            <a:avLst/>
          </a:prstGeom>
        </p:spPr>
      </p:pic>
      <p:sp>
        <p:nvSpPr>
          <p:cNvPr id="93" name="Текст 6"/>
          <p:cNvSpPr>
            <a:spLocks noGrp="1"/>
          </p:cNvSpPr>
          <p:nvPr>
            <p:ph type="body" sz="half" idx="12"/>
          </p:nvPr>
        </p:nvSpPr>
        <p:spPr>
          <a:xfrm>
            <a:off x="2493699" y="4007637"/>
            <a:ext cx="155442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OPERA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8580699" y="421214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495</a:t>
            </a:r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6509819" y="422631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4722874" y="4212147"/>
            <a:ext cx="284927" cy="275652"/>
            <a:chOff x="4571181" y="2074931"/>
            <a:chExt cx="284927" cy="275652"/>
          </a:xfrm>
        </p:grpSpPr>
        <p:sp>
          <p:nvSpPr>
            <p:cNvPr id="97" name="Полилиния 96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9" name="Текст 3"/>
          <p:cNvSpPr txBox="1">
            <a:spLocks/>
          </p:cNvSpPr>
          <p:nvPr/>
        </p:nvSpPr>
        <p:spPr>
          <a:xfrm>
            <a:off x="5141427" y="4129324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Синий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позолота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5" y="3378073"/>
            <a:ext cx="1814400" cy="18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20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2371452" y="5803735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ARCTIC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30803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96474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580699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30803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30803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09819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509819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580699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580699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3"/>
          <p:cNvSpPr txBox="1">
            <a:spLocks/>
          </p:cNvSpPr>
          <p:nvPr/>
        </p:nvSpPr>
        <p:spPr>
          <a:xfrm>
            <a:off x="8580699" y="50283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154</a:t>
            </a: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6509819" y="50425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5141427" y="4919698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Белый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зеленый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4722874" y="4995910"/>
            <a:ext cx="284927" cy="275652"/>
            <a:chOff x="4571181" y="2074931"/>
            <a:chExt cx="284927" cy="275652"/>
          </a:xfrm>
        </p:grpSpPr>
        <p:sp>
          <p:nvSpPr>
            <p:cNvPr id="32" name="Полилиния 31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Текст 3"/>
          <p:cNvSpPr txBox="1">
            <a:spLocks/>
          </p:cNvSpPr>
          <p:nvPr/>
        </p:nvSpPr>
        <p:spPr>
          <a:xfrm>
            <a:off x="8580699" y="593956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154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6509819" y="595373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141427" y="5830922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Белый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красный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722874" y="5907134"/>
            <a:ext cx="284927" cy="275652"/>
            <a:chOff x="4571181" y="2074931"/>
            <a:chExt cx="284927" cy="275652"/>
          </a:xfrm>
        </p:grpSpPr>
        <p:sp>
          <p:nvSpPr>
            <p:cNvPr id="38" name="Полилиния 3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Текст 3"/>
          <p:cNvSpPr txBox="1">
            <a:spLocks/>
          </p:cNvSpPr>
          <p:nvPr/>
        </p:nvSpPr>
        <p:spPr>
          <a:xfrm>
            <a:off x="8580699" y="689397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169</a:t>
            </a:r>
            <a:endParaRPr lang="ru-RU" dirty="0" smtClean="0"/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6509819" y="690814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7" y="6785325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Белый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синий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4722874" y="6861537"/>
            <a:ext cx="284927" cy="275652"/>
            <a:chOff x="4571181" y="2074931"/>
            <a:chExt cx="284927" cy="275652"/>
          </a:xfrm>
        </p:grpSpPr>
        <p:sp>
          <p:nvSpPr>
            <p:cNvPr id="44" name="Полилиния 43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0B3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0" y="4973206"/>
            <a:ext cx="1983600" cy="1983600"/>
          </a:xfrm>
          <a:prstGeom prst="rect">
            <a:avLst/>
          </a:prstGeom>
        </p:spPr>
      </p:pic>
      <p:sp>
        <p:nvSpPr>
          <p:cNvPr id="48" name="Текст 3"/>
          <p:cNvSpPr txBox="1">
            <a:spLocks/>
          </p:cNvSpPr>
          <p:nvPr/>
        </p:nvSpPr>
        <p:spPr>
          <a:xfrm>
            <a:off x="2371452" y="243097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CITY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5141426" y="188287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8580699" y="184662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106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6509819" y="186079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52" name="Овал 51"/>
          <p:cNvSpPr/>
          <p:nvPr/>
        </p:nvSpPr>
        <p:spPr>
          <a:xfrm>
            <a:off x="4727512" y="1822884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8580699" y="327978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106</a:t>
            </a: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6509819" y="329395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55" name="Овал 54"/>
          <p:cNvSpPr/>
          <p:nvPr/>
        </p:nvSpPr>
        <p:spPr>
          <a:xfrm>
            <a:off x="4727512" y="3297975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" y="1661992"/>
            <a:ext cx="2116800" cy="2116800"/>
          </a:xfrm>
          <a:prstGeom prst="rect">
            <a:avLst/>
          </a:prstGeom>
        </p:spPr>
      </p:pic>
      <p:sp>
        <p:nvSpPr>
          <p:cNvPr id="57" name="Текст 3"/>
          <p:cNvSpPr txBox="1">
            <a:spLocks/>
          </p:cNvSpPr>
          <p:nvPr/>
        </p:nvSpPr>
        <p:spPr>
          <a:xfrm>
            <a:off x="5141426" y="334205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</p:spTree>
    <p:extLst>
      <p:ext uri="{BB962C8B-B14F-4D97-AF65-F5344CB8AC3E}">
        <p14:creationId xmlns:p14="http://schemas.microsoft.com/office/powerpoint/2010/main" val="1190040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half" idx="20"/>
          </p:nvPr>
        </p:nvSpPr>
        <p:spPr>
          <a:xfrm>
            <a:off x="2493699" y="6178766"/>
            <a:ext cx="172587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>
                <a:solidFill>
                  <a:srgbClr val="8CBD57"/>
                </a:solidFill>
              </a:rPr>
              <a:t>Portobello PROMO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5141426" y="607542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8580699" y="603916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116</a:t>
            </a:r>
            <a:endParaRPr lang="ru-RU" dirty="0" smtClean="0"/>
          </a:p>
        </p:txBody>
      </p:sp>
      <p:sp>
        <p:nvSpPr>
          <p:cNvPr id="81" name="Текст 3"/>
          <p:cNvSpPr txBox="1">
            <a:spLocks/>
          </p:cNvSpPr>
          <p:nvPr/>
        </p:nvSpPr>
        <p:spPr>
          <a:xfrm>
            <a:off x="6509819" y="605334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4430803" y="659582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>
            <a:off x="4727512" y="6015431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6509819" y="659582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8567354" y="659582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Текст 3"/>
          <p:cNvSpPr txBox="1">
            <a:spLocks/>
          </p:cNvSpPr>
          <p:nvPr/>
        </p:nvSpPr>
        <p:spPr>
          <a:xfrm>
            <a:off x="5141426" y="691215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7" name="Текст 3"/>
          <p:cNvSpPr txBox="1">
            <a:spLocks/>
          </p:cNvSpPr>
          <p:nvPr/>
        </p:nvSpPr>
        <p:spPr>
          <a:xfrm>
            <a:off x="8580699" y="687589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106</a:t>
            </a:r>
          </a:p>
        </p:txBody>
      </p:sp>
      <p:sp>
        <p:nvSpPr>
          <p:cNvPr id="88" name="Текст 3"/>
          <p:cNvSpPr txBox="1">
            <a:spLocks/>
          </p:cNvSpPr>
          <p:nvPr/>
        </p:nvSpPr>
        <p:spPr>
          <a:xfrm>
            <a:off x="6509819" y="689006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9" name="Овал 88"/>
          <p:cNvSpPr/>
          <p:nvPr/>
        </p:nvSpPr>
        <p:spPr>
          <a:xfrm>
            <a:off x="4727512" y="6852157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5" y="5534025"/>
            <a:ext cx="1814002" cy="1814002"/>
          </a:xfrm>
          <a:prstGeom prst="rect">
            <a:avLst/>
          </a:prstGeom>
        </p:spPr>
      </p:pic>
      <p:sp>
        <p:nvSpPr>
          <p:cNvPr id="38" name="Текст 3"/>
          <p:cNvSpPr txBox="1">
            <a:spLocks/>
          </p:cNvSpPr>
          <p:nvPr/>
        </p:nvSpPr>
        <p:spPr>
          <a:xfrm>
            <a:off x="2371452" y="1738843"/>
            <a:ext cx="1944834" cy="818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</a:t>
            </a:r>
            <a:r>
              <a:rPr lang="ru-RU" dirty="0" smtClean="0"/>
              <a:t>ручка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PYRAMID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5141426" y="1592251"/>
            <a:ext cx="1059349" cy="4212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Антрацит/матовая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8580699" y="162977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161</a:t>
            </a:r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6509819" y="1643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42" name="Овал 41"/>
          <p:cNvSpPr/>
          <p:nvPr/>
        </p:nvSpPr>
        <p:spPr>
          <a:xfrm>
            <a:off x="4727512" y="1635727"/>
            <a:ext cx="275652" cy="27565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8580699" y="242587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161</a:t>
            </a: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6509819" y="244004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244407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5141426" y="2367019"/>
            <a:ext cx="849799" cy="4212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Синий/глянец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9" y="1220895"/>
            <a:ext cx="1994400" cy="1994400"/>
          </a:xfrm>
          <a:prstGeom prst="rect">
            <a:avLst/>
          </a:prstGeom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4430803" y="21680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509819" y="21680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567354" y="21680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Текст 3"/>
          <p:cNvSpPr txBox="1">
            <a:spLocks/>
          </p:cNvSpPr>
          <p:nvPr/>
        </p:nvSpPr>
        <p:spPr>
          <a:xfrm>
            <a:off x="2371452" y="402555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</a:t>
            </a:r>
            <a:r>
              <a:rPr lang="ru-RU" dirty="0" smtClean="0"/>
              <a:t>ручка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IP CHAMELEON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5141426" y="421302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80699" y="417676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160</a:t>
            </a:r>
            <a:endParaRPr lang="ru-RU" dirty="0"/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6509819" y="419094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69" name="Овал 68"/>
          <p:cNvSpPr/>
          <p:nvPr/>
        </p:nvSpPr>
        <p:spPr>
          <a:xfrm>
            <a:off x="4727512" y="4153031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5" y="3441516"/>
            <a:ext cx="1972800" cy="1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1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2371452" y="259801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Ручка-роллер </a:t>
            </a:r>
            <a:r>
              <a:rPr lang="en-US" dirty="0" smtClean="0">
                <a:solidFill>
                  <a:srgbClr val="8CBD57"/>
                </a:solidFill>
              </a:rPr>
              <a:t>SONATA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5141426" y="16742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580699" y="163798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486</a:t>
            </a:r>
            <a:endParaRPr lang="ru-RU" dirty="0" smtClean="0"/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16521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430803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430803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430803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727512" y="1614248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496474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96474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80699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80699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580699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3"/>
          <p:cNvSpPr txBox="1">
            <a:spLocks/>
          </p:cNvSpPr>
          <p:nvPr/>
        </p:nvSpPr>
        <p:spPr>
          <a:xfrm>
            <a:off x="5141426" y="232408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Серебро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22878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442</a:t>
            </a:r>
            <a:endParaRPr lang="ru-RU" dirty="0" smtClean="0"/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23019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41" name="Овал 40"/>
          <p:cNvSpPr/>
          <p:nvPr/>
        </p:nvSpPr>
        <p:spPr>
          <a:xfrm>
            <a:off x="4727512" y="2264090"/>
            <a:ext cx="275652" cy="2756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30512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8580699" y="30150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442</a:t>
            </a:r>
            <a:endParaRPr lang="ru-RU" dirty="0" smtClean="0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6509819" y="30291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7 200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299127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5141426" y="37782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8580699" y="37420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486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6509819" y="37561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6 300</a:t>
            </a:r>
          </a:p>
        </p:txBody>
      </p:sp>
      <p:sp>
        <p:nvSpPr>
          <p:cNvPr id="49" name="Овал 48"/>
          <p:cNvSpPr/>
          <p:nvPr/>
        </p:nvSpPr>
        <p:spPr>
          <a:xfrm>
            <a:off x="4727512" y="371827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430803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430803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4430803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30803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496474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496474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96474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496474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580699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580699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8580699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580699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Текст 3"/>
          <p:cNvSpPr txBox="1">
            <a:spLocks/>
          </p:cNvSpPr>
          <p:nvPr/>
        </p:nvSpPr>
        <p:spPr>
          <a:xfrm>
            <a:off x="2371452" y="5803735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ALPHA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5141426" y="48799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80699" y="48437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111</a:t>
            </a:r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6509819" y="48578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68" name="Овал 67"/>
          <p:cNvSpPr/>
          <p:nvPr/>
        </p:nvSpPr>
        <p:spPr>
          <a:xfrm>
            <a:off x="4727512" y="4819972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5141426" y="54400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Желтый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8580699" y="540382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111</a:t>
            </a:r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6509819" y="54179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76" name="Овал 75"/>
          <p:cNvSpPr/>
          <p:nvPr/>
        </p:nvSpPr>
        <p:spPr>
          <a:xfrm>
            <a:off x="4727512" y="5380087"/>
            <a:ext cx="275652" cy="2756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5141426" y="59528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8580699" y="591654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111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6509819" y="593071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0" name="Овал 79"/>
          <p:cNvSpPr/>
          <p:nvPr/>
        </p:nvSpPr>
        <p:spPr>
          <a:xfrm>
            <a:off x="4727512" y="5892808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3"/>
          <p:cNvSpPr txBox="1">
            <a:spLocks/>
          </p:cNvSpPr>
          <p:nvPr/>
        </p:nvSpPr>
        <p:spPr>
          <a:xfrm>
            <a:off x="5141426" y="65332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8580699" y="64970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122</a:t>
            </a:r>
            <a:endParaRPr lang="ru-RU" dirty="0" smtClean="0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65111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8 100</a:t>
            </a:r>
          </a:p>
        </p:txBody>
      </p:sp>
      <p:sp>
        <p:nvSpPr>
          <p:cNvPr id="84" name="Овал 83"/>
          <p:cNvSpPr/>
          <p:nvPr/>
        </p:nvSpPr>
        <p:spPr>
          <a:xfrm>
            <a:off x="4727512" y="647328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Текст 3"/>
          <p:cNvSpPr txBox="1">
            <a:spLocks/>
          </p:cNvSpPr>
          <p:nvPr/>
        </p:nvSpPr>
        <p:spPr>
          <a:xfrm>
            <a:off x="5141426" y="706521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86" name="Текст 3"/>
          <p:cNvSpPr txBox="1">
            <a:spLocks/>
          </p:cNvSpPr>
          <p:nvPr/>
        </p:nvSpPr>
        <p:spPr>
          <a:xfrm>
            <a:off x="8580699" y="702896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122</a:t>
            </a:r>
          </a:p>
        </p:txBody>
      </p:sp>
      <p:sp>
        <p:nvSpPr>
          <p:cNvPr id="87" name="Текст 3"/>
          <p:cNvSpPr txBox="1">
            <a:spLocks/>
          </p:cNvSpPr>
          <p:nvPr/>
        </p:nvSpPr>
        <p:spPr>
          <a:xfrm>
            <a:off x="6509819" y="704313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5 850</a:t>
            </a:r>
          </a:p>
        </p:txBody>
      </p:sp>
      <p:sp>
        <p:nvSpPr>
          <p:cNvPr id="88" name="Овал 87"/>
          <p:cNvSpPr/>
          <p:nvPr/>
        </p:nvSpPr>
        <p:spPr>
          <a:xfrm>
            <a:off x="4727512" y="7005225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3" y="1679490"/>
            <a:ext cx="1881188" cy="188118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3" y="5057507"/>
            <a:ext cx="1882800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0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93"/>
          <p:cNvGrpSpPr/>
          <p:nvPr/>
        </p:nvGrpSpPr>
        <p:grpSpPr>
          <a:xfrm>
            <a:off x="4722874" y="2099648"/>
            <a:ext cx="284927" cy="275652"/>
            <a:chOff x="4571181" y="2074931"/>
            <a:chExt cx="284927" cy="275652"/>
          </a:xfrm>
        </p:grpSpPr>
        <p:sp>
          <p:nvSpPr>
            <p:cNvPr id="95" name="Полилиния 94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олилиния 95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371452" y="259801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BELLO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4430803" y="24937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430803" y="30385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430803" y="35833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30803" y="19488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6496474" y="24937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6496474" y="30385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496474" y="35833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496474" y="19488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580699" y="249371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580699" y="30385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580699" y="358337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8580699" y="19488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Текст 3"/>
          <p:cNvSpPr txBox="1">
            <a:spLocks/>
          </p:cNvSpPr>
          <p:nvPr/>
        </p:nvSpPr>
        <p:spPr>
          <a:xfrm>
            <a:off x="5141426" y="160588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72" name="Текст 3"/>
          <p:cNvSpPr txBox="1">
            <a:spLocks/>
          </p:cNvSpPr>
          <p:nvPr/>
        </p:nvSpPr>
        <p:spPr>
          <a:xfrm>
            <a:off x="8580699" y="156963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127</a:t>
            </a:r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6509819" y="158380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74" name="Овал 73"/>
          <p:cNvSpPr/>
          <p:nvPr/>
        </p:nvSpPr>
        <p:spPr>
          <a:xfrm>
            <a:off x="4727512" y="1545896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8580699" y="212974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127</a:t>
            </a:r>
            <a:endParaRPr lang="ru-RU" dirty="0" smtClean="0"/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6509819" y="214392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8580699" y="264247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127</a:t>
            </a:r>
            <a:endParaRPr lang="ru-RU" dirty="0" smtClean="0"/>
          </a:p>
        </p:txBody>
      </p:sp>
      <p:sp>
        <p:nvSpPr>
          <p:cNvPr id="81" name="Текст 3"/>
          <p:cNvSpPr txBox="1">
            <a:spLocks/>
          </p:cNvSpPr>
          <p:nvPr/>
        </p:nvSpPr>
        <p:spPr>
          <a:xfrm>
            <a:off x="6509819" y="265664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4" name="Текст 3"/>
          <p:cNvSpPr txBox="1">
            <a:spLocks/>
          </p:cNvSpPr>
          <p:nvPr/>
        </p:nvSpPr>
        <p:spPr>
          <a:xfrm>
            <a:off x="8580699" y="32229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127</a:t>
            </a:r>
            <a:endParaRPr lang="ru-RU" dirty="0" smtClean="0"/>
          </a:p>
        </p:txBody>
      </p:sp>
      <p:sp>
        <p:nvSpPr>
          <p:cNvPr id="85" name="Текст 3"/>
          <p:cNvSpPr txBox="1">
            <a:spLocks/>
          </p:cNvSpPr>
          <p:nvPr/>
        </p:nvSpPr>
        <p:spPr>
          <a:xfrm>
            <a:off x="6509819" y="323711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4 500</a:t>
            </a:r>
          </a:p>
        </p:txBody>
      </p:sp>
      <p:sp>
        <p:nvSpPr>
          <p:cNvPr id="88" name="Текст 3"/>
          <p:cNvSpPr txBox="1">
            <a:spLocks/>
          </p:cNvSpPr>
          <p:nvPr/>
        </p:nvSpPr>
        <p:spPr>
          <a:xfrm>
            <a:off x="8580699" y="375488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127</a:t>
            </a:r>
            <a:endParaRPr lang="ru-RU" dirty="0" smtClean="0"/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6509819" y="37690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4 500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4722874" y="2639415"/>
            <a:ext cx="284927" cy="275652"/>
            <a:chOff x="4571181" y="2074931"/>
            <a:chExt cx="284927" cy="275652"/>
          </a:xfrm>
        </p:grpSpPr>
        <p:sp>
          <p:nvSpPr>
            <p:cNvPr id="98" name="Полилиния 97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B4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4722874" y="3178310"/>
            <a:ext cx="284927" cy="275652"/>
            <a:chOff x="4571181" y="2074931"/>
            <a:chExt cx="284927" cy="275652"/>
          </a:xfrm>
        </p:grpSpPr>
        <p:sp>
          <p:nvSpPr>
            <p:cNvPr id="101" name="Полилиния 100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6" name="Текст 3"/>
          <p:cNvSpPr txBox="1">
            <a:spLocks/>
          </p:cNvSpPr>
          <p:nvPr/>
        </p:nvSpPr>
        <p:spPr>
          <a:xfrm>
            <a:off x="5141427" y="2023471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зеленый</a:t>
            </a:r>
          </a:p>
        </p:txBody>
      </p:sp>
      <p:sp>
        <p:nvSpPr>
          <p:cNvPr id="107" name="Текст 3"/>
          <p:cNvSpPr txBox="1">
            <a:spLocks/>
          </p:cNvSpPr>
          <p:nvPr/>
        </p:nvSpPr>
        <p:spPr>
          <a:xfrm>
            <a:off x="5141427" y="2556592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красный</a:t>
            </a:r>
          </a:p>
        </p:txBody>
      </p:sp>
      <p:sp>
        <p:nvSpPr>
          <p:cNvPr id="108" name="Текст 3"/>
          <p:cNvSpPr txBox="1">
            <a:spLocks/>
          </p:cNvSpPr>
          <p:nvPr/>
        </p:nvSpPr>
        <p:spPr>
          <a:xfrm>
            <a:off x="5141427" y="3117222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Серый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мята</a:t>
            </a:r>
          </a:p>
        </p:txBody>
      </p:sp>
      <p:sp>
        <p:nvSpPr>
          <p:cNvPr id="110" name="Текст 3"/>
          <p:cNvSpPr txBox="1">
            <a:spLocks/>
          </p:cNvSpPr>
          <p:nvPr/>
        </p:nvSpPr>
        <p:spPr>
          <a:xfrm>
            <a:off x="5141426" y="381456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4727512" y="3754571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" y="1775867"/>
            <a:ext cx="2116530" cy="2116530"/>
          </a:xfrm>
          <a:prstGeom prst="rect">
            <a:avLst/>
          </a:prstGeom>
        </p:spPr>
      </p:pic>
      <p:sp>
        <p:nvSpPr>
          <p:cNvPr id="75" name="Текст 3"/>
          <p:cNvSpPr txBox="1">
            <a:spLocks/>
          </p:cNvSpPr>
          <p:nvPr/>
        </p:nvSpPr>
        <p:spPr>
          <a:xfrm>
            <a:off x="2371452" y="5803735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CONSUL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49153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Какао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8580699" y="48791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207</a:t>
            </a:r>
            <a:endParaRPr lang="ru-RU" dirty="0" smtClean="0"/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6509819" y="48933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4430803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4430803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430803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4727512" y="4855405"/>
            <a:ext cx="275652" cy="275652"/>
          </a:xfrm>
          <a:prstGeom prst="ellipse">
            <a:avLst/>
          </a:prstGeom>
          <a:solidFill>
            <a:srgbClr val="B89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6496474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496474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6496474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8580699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8580699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8580699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Текст 3"/>
          <p:cNvSpPr txBox="1">
            <a:spLocks/>
          </p:cNvSpPr>
          <p:nvPr/>
        </p:nvSpPr>
        <p:spPr>
          <a:xfrm>
            <a:off x="5141426" y="556524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8580699" y="552898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207</a:t>
            </a:r>
          </a:p>
        </p:txBody>
      </p:sp>
      <p:sp>
        <p:nvSpPr>
          <p:cNvPr id="113" name="Текст 3"/>
          <p:cNvSpPr txBox="1">
            <a:spLocks/>
          </p:cNvSpPr>
          <p:nvPr/>
        </p:nvSpPr>
        <p:spPr>
          <a:xfrm>
            <a:off x="6509819" y="554315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114" name="Овал 113"/>
          <p:cNvSpPr/>
          <p:nvPr/>
        </p:nvSpPr>
        <p:spPr>
          <a:xfrm>
            <a:off x="4727512" y="5505247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5141426" y="629242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8580699" y="62561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207</a:t>
            </a:r>
          </a:p>
        </p:txBody>
      </p:sp>
      <p:sp>
        <p:nvSpPr>
          <p:cNvPr id="117" name="Текст 3"/>
          <p:cNvSpPr txBox="1">
            <a:spLocks/>
          </p:cNvSpPr>
          <p:nvPr/>
        </p:nvSpPr>
        <p:spPr>
          <a:xfrm>
            <a:off x="6509819" y="62703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7 200</a:t>
            </a:r>
            <a:endParaRPr lang="ru-RU" dirty="0"/>
          </a:p>
        </p:txBody>
      </p:sp>
      <p:sp>
        <p:nvSpPr>
          <p:cNvPr id="118" name="Овал 117"/>
          <p:cNvSpPr/>
          <p:nvPr/>
        </p:nvSpPr>
        <p:spPr>
          <a:xfrm>
            <a:off x="4727512" y="623242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5141426" y="70194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Серебро</a:t>
            </a:r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8580699" y="69831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207</a:t>
            </a:r>
          </a:p>
        </p:txBody>
      </p:sp>
      <p:sp>
        <p:nvSpPr>
          <p:cNvPr id="121" name="Текст 3"/>
          <p:cNvSpPr txBox="1">
            <a:spLocks/>
          </p:cNvSpPr>
          <p:nvPr/>
        </p:nvSpPr>
        <p:spPr>
          <a:xfrm>
            <a:off x="6509819" y="69973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  <a:endParaRPr lang="ru-RU" dirty="0"/>
          </a:p>
        </p:txBody>
      </p:sp>
      <p:sp>
        <p:nvSpPr>
          <p:cNvPr id="122" name="Овал 121"/>
          <p:cNvSpPr/>
          <p:nvPr/>
        </p:nvSpPr>
        <p:spPr>
          <a:xfrm>
            <a:off x="4727512" y="6959436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8" y="5214154"/>
            <a:ext cx="1900800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9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371452" y="2493716"/>
            <a:ext cx="1609998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COMET NEO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2371452" y="5803735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COLT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5141426" y="52556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8580699" y="521938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70</a:t>
            </a: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6509819" y="52335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4430803" y="60687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4727512" y="5195648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6496474" y="60687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8580699" y="60687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Текст 3"/>
          <p:cNvSpPr txBox="1">
            <a:spLocks/>
          </p:cNvSpPr>
          <p:nvPr/>
        </p:nvSpPr>
        <p:spPr>
          <a:xfrm>
            <a:off x="5141426" y="673073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8580699" y="66525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82</a:t>
            </a:r>
            <a:endParaRPr lang="ru-RU" dirty="0" smtClean="0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66667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58" name="Овал 57"/>
          <p:cNvSpPr/>
          <p:nvPr/>
        </p:nvSpPr>
        <p:spPr>
          <a:xfrm>
            <a:off x="4727512" y="667073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5141426" y="16742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8580699" y="163798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178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6509819" y="16521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4430803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430803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4430803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Овал 86"/>
          <p:cNvSpPr/>
          <p:nvPr/>
        </p:nvSpPr>
        <p:spPr>
          <a:xfrm>
            <a:off x="4727512" y="1614248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6496474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496474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496474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580699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8580699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8580699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Текст 3"/>
          <p:cNvSpPr txBox="1">
            <a:spLocks/>
          </p:cNvSpPr>
          <p:nvPr/>
        </p:nvSpPr>
        <p:spPr>
          <a:xfrm>
            <a:off x="5141426" y="232408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09" name="Текст 3"/>
          <p:cNvSpPr txBox="1">
            <a:spLocks/>
          </p:cNvSpPr>
          <p:nvPr/>
        </p:nvSpPr>
        <p:spPr>
          <a:xfrm>
            <a:off x="8580699" y="22878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178</a:t>
            </a:r>
            <a:endParaRPr lang="ru-RU" dirty="0" smtClean="0"/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6509819" y="23019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113" name="Овал 112"/>
          <p:cNvSpPr/>
          <p:nvPr/>
        </p:nvSpPr>
        <p:spPr>
          <a:xfrm>
            <a:off x="4727512" y="2264090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Текст 3"/>
          <p:cNvSpPr txBox="1">
            <a:spLocks/>
          </p:cNvSpPr>
          <p:nvPr/>
        </p:nvSpPr>
        <p:spPr>
          <a:xfrm>
            <a:off x="5141426" y="30512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80699" y="30150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178</a:t>
            </a:r>
            <a:endParaRPr lang="ru-RU" dirty="0" smtClean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6509819" y="30291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117" name="Овал 116"/>
          <p:cNvSpPr/>
          <p:nvPr/>
        </p:nvSpPr>
        <p:spPr>
          <a:xfrm>
            <a:off x="4727512" y="299127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141426" y="37782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8580699" y="37420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178</a:t>
            </a:r>
            <a:endParaRPr lang="ru-RU" dirty="0" smtClean="0"/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6509819" y="37561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121" name="Овал 120"/>
          <p:cNvSpPr/>
          <p:nvPr/>
        </p:nvSpPr>
        <p:spPr>
          <a:xfrm>
            <a:off x="4727512" y="3718279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0" y="1779519"/>
            <a:ext cx="2007236" cy="2007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6" y="5064382"/>
            <a:ext cx="2008800" cy="20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37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</a:t>
            </a:r>
            <a:endParaRPr lang="ru-RU" dirty="0"/>
          </a:p>
        </p:txBody>
      </p:sp>
      <p:sp>
        <p:nvSpPr>
          <p:cNvPr id="33" name="Текст 41"/>
          <p:cNvSpPr>
            <a:spLocks noGrp="1"/>
          </p:cNvSpPr>
          <p:nvPr>
            <p:ph type="body" sz="half" idx="16"/>
          </p:nvPr>
        </p:nvSpPr>
        <p:spPr>
          <a:xfrm>
            <a:off x="2493698" y="1829858"/>
            <a:ext cx="1640151" cy="752148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>
                <a:solidFill>
                  <a:srgbClr val="8CBD57"/>
                </a:solidFill>
              </a:rPr>
              <a:t>ALPHA NEO</a:t>
            </a:r>
            <a:endParaRPr lang="ru-RU" dirty="0">
              <a:solidFill>
                <a:srgbClr val="8CBD57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" y="5272972"/>
            <a:ext cx="2142370" cy="2142366"/>
          </a:xfrm>
          <a:prstGeom prst="rect">
            <a:avLst/>
          </a:prstGeom>
        </p:spPr>
      </p:pic>
      <p:sp>
        <p:nvSpPr>
          <p:cNvPr id="41" name="Текст 41"/>
          <p:cNvSpPr>
            <a:spLocks noGrp="1"/>
          </p:cNvSpPr>
          <p:nvPr>
            <p:ph type="body" sz="half" idx="16"/>
          </p:nvPr>
        </p:nvSpPr>
        <p:spPr>
          <a:xfrm>
            <a:off x="2493698" y="6280876"/>
            <a:ext cx="1640151" cy="748931"/>
          </a:xfrm>
        </p:spPr>
        <p:txBody>
          <a:bodyPr/>
          <a:lstStyle/>
          <a:p>
            <a:r>
              <a:rPr lang="ru-RU" dirty="0" smtClean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COMET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735158" y="652195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39"/>
          <p:cNvSpPr>
            <a:spLocks noGrp="1"/>
          </p:cNvSpPr>
          <p:nvPr>
            <p:ph type="body" sz="half" idx="11"/>
          </p:nvPr>
        </p:nvSpPr>
        <p:spPr>
          <a:xfrm>
            <a:off x="8580699" y="6521957"/>
            <a:ext cx="1937809" cy="375307"/>
          </a:xfrm>
        </p:spPr>
        <p:txBody>
          <a:bodyPr>
            <a:normAutofit/>
          </a:bodyPr>
          <a:lstStyle/>
          <a:p>
            <a:r>
              <a:rPr lang="ru-RU" dirty="0" smtClean="0"/>
              <a:t>195 </a:t>
            </a:r>
            <a:endParaRPr lang="ru-RU" dirty="0"/>
          </a:p>
        </p:txBody>
      </p:sp>
      <p:sp>
        <p:nvSpPr>
          <p:cNvPr id="44" name="Текст 89"/>
          <p:cNvSpPr>
            <a:spLocks noGrp="1"/>
          </p:cNvSpPr>
          <p:nvPr>
            <p:ph type="body" sz="half" idx="10"/>
          </p:nvPr>
        </p:nvSpPr>
        <p:spPr>
          <a:xfrm>
            <a:off x="6509819" y="6521958"/>
            <a:ext cx="1937809" cy="375306"/>
          </a:xfrm>
        </p:spPr>
        <p:txBody>
          <a:bodyPr>
            <a:normAutofit/>
          </a:bodyPr>
          <a:lstStyle/>
          <a:p>
            <a:r>
              <a:rPr lang="ru-RU" dirty="0"/>
              <a:t>4 500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5" name="Текст 38"/>
          <p:cNvSpPr>
            <a:spLocks noGrp="1"/>
          </p:cNvSpPr>
          <p:nvPr>
            <p:ph type="body" sz="half" idx="2"/>
          </p:nvPr>
        </p:nvSpPr>
        <p:spPr>
          <a:xfrm>
            <a:off x="5084313" y="6543209"/>
            <a:ext cx="1654445" cy="2756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синяя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" y="1240310"/>
            <a:ext cx="2021517" cy="2021517"/>
          </a:xfrm>
          <a:prstGeom prst="rect">
            <a:avLst/>
          </a:prstGeom>
        </p:spPr>
      </p:pic>
      <p:sp>
        <p:nvSpPr>
          <p:cNvPr id="46" name="Текст 3"/>
          <p:cNvSpPr txBox="1">
            <a:spLocks/>
          </p:cNvSpPr>
          <p:nvPr/>
        </p:nvSpPr>
        <p:spPr>
          <a:xfrm>
            <a:off x="5009131" y="15317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Какао</a:t>
            </a:r>
            <a:endParaRPr lang="ru-RU" dirty="0"/>
          </a:p>
        </p:txBody>
      </p:sp>
      <p:sp>
        <p:nvSpPr>
          <p:cNvPr id="47" name="Овал 46"/>
          <p:cNvSpPr/>
          <p:nvPr/>
        </p:nvSpPr>
        <p:spPr>
          <a:xfrm>
            <a:off x="4703163" y="1490415"/>
            <a:ext cx="275652" cy="275652"/>
          </a:xfrm>
          <a:prstGeom prst="ellipse">
            <a:avLst/>
          </a:prstGeom>
          <a:solidFill>
            <a:srgbClr val="55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5009131" y="207465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Серебрянная</a:t>
            </a:r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4703163" y="2033367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009131" y="263650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4703163" y="2595214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14897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</a:t>
            </a:r>
            <a:r>
              <a:rPr lang="ru-RU" dirty="0" smtClean="0"/>
              <a:t>500 </a:t>
            </a:r>
            <a:endParaRPr lang="ru-RU" dirty="0"/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8580699" y="14897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122</a:t>
            </a:r>
          </a:p>
          <a:p>
            <a:endParaRPr lang="ru-RU" dirty="0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6509819" y="204254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</a:t>
            </a:r>
            <a:r>
              <a:rPr lang="ru-RU" dirty="0" smtClean="0"/>
              <a:t>500 </a:t>
            </a:r>
            <a:endParaRPr lang="ru-RU" dirty="0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20425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122</a:t>
            </a:r>
            <a:endParaRPr lang="ru-RU" dirty="0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262454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 </a:t>
            </a:r>
            <a:r>
              <a:rPr lang="ru-RU" dirty="0"/>
              <a:t>000 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8580699" y="26245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122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419897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494944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567354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419897" y="19113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494944" y="19113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567354" y="19113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" y="3303751"/>
            <a:ext cx="2116800" cy="2116800"/>
          </a:xfrm>
          <a:prstGeom prst="rect">
            <a:avLst/>
          </a:prstGeom>
        </p:spPr>
      </p:pic>
      <p:sp>
        <p:nvSpPr>
          <p:cNvPr id="66" name="Текст 23"/>
          <p:cNvSpPr txBox="1">
            <a:spLocks/>
          </p:cNvSpPr>
          <p:nvPr/>
        </p:nvSpPr>
        <p:spPr>
          <a:xfrm>
            <a:off x="5066051" y="4202547"/>
            <a:ext cx="1654445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Черный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Текст 24"/>
          <p:cNvSpPr txBox="1">
            <a:spLocks/>
          </p:cNvSpPr>
          <p:nvPr/>
        </p:nvSpPr>
        <p:spPr>
          <a:xfrm>
            <a:off x="6509819" y="4194234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4 500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6" name="Текст 25"/>
          <p:cNvSpPr txBox="1">
            <a:spLocks/>
          </p:cNvSpPr>
          <p:nvPr/>
        </p:nvSpPr>
        <p:spPr>
          <a:xfrm>
            <a:off x="8580699" y="4194234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121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Текст 41"/>
          <p:cNvSpPr txBox="1">
            <a:spLocks/>
          </p:cNvSpPr>
          <p:nvPr/>
        </p:nvSpPr>
        <p:spPr>
          <a:xfrm>
            <a:off x="2493698" y="4088645"/>
            <a:ext cx="1640151" cy="578279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Шариковая ручка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4696518" y="4202547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467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371451" y="2493716"/>
            <a:ext cx="1790973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COMET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19695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8580699" y="193326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178</a:t>
            </a:r>
          </a:p>
        </p:txBody>
      </p:sp>
      <p:sp>
        <p:nvSpPr>
          <p:cNvPr id="45" name="Текст 3"/>
          <p:cNvSpPr txBox="1">
            <a:spLocks/>
          </p:cNvSpPr>
          <p:nvPr/>
        </p:nvSpPr>
        <p:spPr>
          <a:xfrm>
            <a:off x="6509819" y="19474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430803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4727512" y="1909523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496474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580699" y="27826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Текст 3"/>
          <p:cNvSpPr txBox="1">
            <a:spLocks/>
          </p:cNvSpPr>
          <p:nvPr/>
        </p:nvSpPr>
        <p:spPr>
          <a:xfrm>
            <a:off x="5141426" y="344460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Темно-серый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8580699" y="336641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178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6509819" y="338059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64" name="Овал 63"/>
          <p:cNvSpPr/>
          <p:nvPr/>
        </p:nvSpPr>
        <p:spPr>
          <a:xfrm>
            <a:off x="4727512" y="3384614"/>
            <a:ext cx="275652" cy="27565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8" y="1896432"/>
            <a:ext cx="1900238" cy="1900238"/>
          </a:xfrm>
          <a:prstGeom prst="rect">
            <a:avLst/>
          </a:prstGeom>
        </p:spPr>
      </p:pic>
      <p:sp>
        <p:nvSpPr>
          <p:cNvPr id="48" name="Текст 3"/>
          <p:cNvSpPr txBox="1">
            <a:spLocks/>
          </p:cNvSpPr>
          <p:nvPr/>
        </p:nvSpPr>
        <p:spPr>
          <a:xfrm>
            <a:off x="2371451" y="5736828"/>
            <a:ext cx="1944835" cy="830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PYRAMID NEO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5141426" y="52126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8580699" y="51763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168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6509819" y="51905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52" name="Овал 51"/>
          <p:cNvSpPr/>
          <p:nvPr/>
        </p:nvSpPr>
        <p:spPr>
          <a:xfrm>
            <a:off x="4727512" y="5152636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5141426" y="668772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8580699" y="660953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168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6509819" y="662370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56" name="Овал 55"/>
          <p:cNvSpPr/>
          <p:nvPr/>
        </p:nvSpPr>
        <p:spPr>
          <a:xfrm>
            <a:off x="4727512" y="6627727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9" y="5245048"/>
            <a:ext cx="1994436" cy="1994436"/>
          </a:xfrm>
          <a:prstGeom prst="rect">
            <a:avLst/>
          </a:prstGeom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4430803" y="60434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496474" y="60434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580699" y="60434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020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half" idx="16"/>
          </p:nvPr>
        </p:nvSpPr>
        <p:spPr>
          <a:xfrm>
            <a:off x="2493699" y="4163214"/>
            <a:ext cx="155442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LEVI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half" idx="20"/>
          </p:nvPr>
        </p:nvSpPr>
        <p:spPr>
          <a:xfrm>
            <a:off x="2493699" y="6304427"/>
            <a:ext cx="172587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MEGAPOLIS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5141426" y="38991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8580699" y="38629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151</a:t>
            </a:r>
            <a:endParaRPr lang="ru-RU" dirty="0" smtClean="0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6509819" y="38770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4430803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4727512" y="383917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6509819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567354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Текст 3"/>
          <p:cNvSpPr txBox="1">
            <a:spLocks/>
          </p:cNvSpPr>
          <p:nvPr/>
        </p:nvSpPr>
        <p:spPr>
          <a:xfrm>
            <a:off x="5141426" y="47358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46996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138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47138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63" name="Овал 62"/>
          <p:cNvSpPr/>
          <p:nvPr/>
        </p:nvSpPr>
        <p:spPr>
          <a:xfrm>
            <a:off x="4727512" y="4675905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8580699" y="649469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463</a:t>
            </a:r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6509819" y="65088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4722874" y="6494690"/>
            <a:ext cx="284927" cy="275652"/>
            <a:chOff x="4571181" y="2074931"/>
            <a:chExt cx="284927" cy="275652"/>
          </a:xfrm>
        </p:grpSpPr>
        <p:sp>
          <p:nvSpPr>
            <p:cNvPr id="69" name="Полилиния 68"/>
            <p:cNvSpPr/>
            <p:nvPr/>
          </p:nvSpPr>
          <p:spPr>
            <a:xfrm>
              <a:off x="4713514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 flipH="1">
              <a:off x="4571181" y="2074931"/>
              <a:ext cx="142594" cy="275652"/>
            </a:xfrm>
            <a:custGeom>
              <a:avLst/>
              <a:gdLst>
                <a:gd name="connsiteX0" fmla="*/ 4768 w 142594"/>
                <a:gd name="connsiteY0" fmla="*/ 0 h 275652"/>
                <a:gd name="connsiteX1" fmla="*/ 142594 w 142594"/>
                <a:gd name="connsiteY1" fmla="*/ 137826 h 275652"/>
                <a:gd name="connsiteX2" fmla="*/ 4768 w 142594"/>
                <a:gd name="connsiteY2" fmla="*/ 275652 h 275652"/>
                <a:gd name="connsiteX3" fmla="*/ 0 w 142594"/>
                <a:gd name="connsiteY3" fmla="*/ 274690 h 275652"/>
                <a:gd name="connsiteX4" fmla="*/ 0 w 142594"/>
                <a:gd name="connsiteY4" fmla="*/ 963 h 27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94" h="275652">
                  <a:moveTo>
                    <a:pt x="4768" y="0"/>
                  </a:moveTo>
                  <a:cubicBezTo>
                    <a:pt x="80887" y="0"/>
                    <a:pt x="142594" y="61707"/>
                    <a:pt x="142594" y="137826"/>
                  </a:cubicBezTo>
                  <a:cubicBezTo>
                    <a:pt x="142594" y="213945"/>
                    <a:pt x="80887" y="275652"/>
                    <a:pt x="4768" y="275652"/>
                  </a:cubicBezTo>
                  <a:lnTo>
                    <a:pt x="0" y="27469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Текст 3"/>
          <p:cNvSpPr txBox="1">
            <a:spLocks/>
          </p:cNvSpPr>
          <p:nvPr/>
        </p:nvSpPr>
        <p:spPr>
          <a:xfrm>
            <a:off x="5141427" y="6411867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Черный</a:t>
            </a:r>
            <a:r>
              <a:rPr lang="en-US" sz="1200" dirty="0" smtClean="0"/>
              <a:t>/</a:t>
            </a: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1200" dirty="0" smtClean="0"/>
              <a:t>позолота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" y="5451430"/>
            <a:ext cx="1920874" cy="192087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" y="3300031"/>
            <a:ext cx="1922400" cy="1922400"/>
          </a:xfrm>
          <a:prstGeom prst="rect">
            <a:avLst/>
          </a:prstGeom>
        </p:spPr>
      </p:pic>
      <p:sp>
        <p:nvSpPr>
          <p:cNvPr id="64" name="Текст 3"/>
          <p:cNvSpPr txBox="1">
            <a:spLocks/>
          </p:cNvSpPr>
          <p:nvPr/>
        </p:nvSpPr>
        <p:spPr>
          <a:xfrm>
            <a:off x="2371452" y="1878010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ручка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ALT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5141426" y="169926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8580699" y="166301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159</a:t>
            </a:r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6509819" y="167718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4430803" y="21753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4727512" y="1639276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496474" y="21753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8580699" y="21753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Текст 3"/>
          <p:cNvSpPr txBox="1">
            <a:spLocks/>
          </p:cNvSpPr>
          <p:nvPr/>
        </p:nvSpPr>
        <p:spPr>
          <a:xfrm>
            <a:off x="5141426" y="250821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8580699" y="243002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174</a:t>
            </a:r>
            <a:endParaRPr lang="ru-RU" dirty="0" smtClean="0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24441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4" name="Овал 83"/>
          <p:cNvSpPr/>
          <p:nvPr/>
        </p:nvSpPr>
        <p:spPr>
          <a:xfrm>
            <a:off x="4727512" y="244822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0" y="1070699"/>
            <a:ext cx="1983914" cy="19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9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half" idx="16"/>
          </p:nvPr>
        </p:nvSpPr>
        <p:spPr>
          <a:xfrm>
            <a:off x="2493699" y="3976652"/>
            <a:ext cx="1725876" cy="660189"/>
          </a:xfrm>
        </p:spPr>
        <p:txBody>
          <a:bodyPr/>
          <a:lstStyle/>
          <a:p>
            <a:r>
              <a:rPr lang="ru-RU" dirty="0"/>
              <a:t>Коробка подарочная, </a:t>
            </a:r>
            <a:r>
              <a:rPr lang="ru-RU" sz="1100" b="0" dirty="0"/>
              <a:t>футляр - тубус, </a:t>
            </a:r>
            <a:r>
              <a:rPr lang="ru-RU" sz="1100" b="0" dirty="0" smtClean="0"/>
              <a:t>алюминиевый</a:t>
            </a:r>
            <a:endParaRPr lang="ru-RU" sz="1100" b="0" dirty="0">
              <a:solidFill>
                <a:srgbClr val="8CBD57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half" idx="20"/>
          </p:nvPr>
        </p:nvSpPr>
        <p:spPr>
          <a:xfrm>
            <a:off x="2493699" y="6216667"/>
            <a:ext cx="172587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CROCUS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5141426" y="43039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 smtClean="0"/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42676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143</a:t>
            </a:r>
            <a:endParaRPr lang="ru-RU" dirty="0" smtClean="0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42818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63" name="Овал 62"/>
          <p:cNvSpPr/>
          <p:nvPr/>
        </p:nvSpPr>
        <p:spPr>
          <a:xfrm>
            <a:off x="4727512" y="4243936"/>
            <a:ext cx="275652" cy="27565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8580699" y="637242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110</a:t>
            </a:r>
            <a:endParaRPr lang="ru-RU" dirty="0" smtClean="0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6509819" y="638659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5141427" y="6395823"/>
            <a:ext cx="1235321" cy="459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 smtClean="0"/>
              <a:t>Белый</a:t>
            </a:r>
            <a:endParaRPr lang="ru-RU" sz="1200" dirty="0" smtClean="0"/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2371452" y="1878010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Коробка подарочная, </a:t>
            </a:r>
            <a:r>
              <a:rPr lang="ru-RU" sz="1200" b="0" dirty="0"/>
              <a:t>пластик, для 1 ручки</a:t>
            </a:r>
            <a:endParaRPr lang="ru-RU" sz="1200" b="0" dirty="0" smtClean="0">
              <a:solidFill>
                <a:srgbClr val="8CBD57"/>
              </a:solidFill>
            </a:endParaRPr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8580699" y="208255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111</a:t>
            </a:r>
            <a:endParaRPr lang="ru-RU" dirty="0" smtClean="0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209672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13 </a:t>
            </a:r>
            <a:r>
              <a:rPr lang="ru-RU" dirty="0" smtClean="0"/>
              <a:t>500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16096" r="5440" b="24300"/>
          <a:stretch/>
        </p:blipFill>
        <p:spPr>
          <a:xfrm>
            <a:off x="109716" y="1459296"/>
            <a:ext cx="2198808" cy="15340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0" b="18206"/>
          <a:stretch/>
        </p:blipFill>
        <p:spPr>
          <a:xfrm>
            <a:off x="78217" y="3724695"/>
            <a:ext cx="2230307" cy="13735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2" y="5522750"/>
            <a:ext cx="1943879" cy="1943879"/>
          </a:xfrm>
          <a:prstGeom prst="rect">
            <a:avLst/>
          </a:prstGeom>
        </p:spPr>
      </p:pic>
      <p:sp>
        <p:nvSpPr>
          <p:cNvPr id="40" name="Овал 39"/>
          <p:cNvSpPr/>
          <p:nvPr/>
        </p:nvSpPr>
        <p:spPr>
          <a:xfrm>
            <a:off x="4727512" y="6372425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06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2371452" y="5310416"/>
            <a:ext cx="1944834" cy="818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Шариковая </a:t>
            </a:r>
            <a:r>
              <a:rPr lang="ru-RU" dirty="0" smtClean="0"/>
              <a:t>ручка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SCOTLAND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48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457116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142</a:t>
            </a:r>
            <a:endParaRPr lang="ru-RU" dirty="0"/>
          </a:p>
        </p:txBody>
      </p:sp>
      <p:sp>
        <p:nvSpPr>
          <p:cNvPr id="49" name="Текст 3"/>
          <p:cNvSpPr txBox="1">
            <a:spLocks/>
          </p:cNvSpPr>
          <p:nvPr/>
        </p:nvSpPr>
        <p:spPr>
          <a:xfrm>
            <a:off x="5141426" y="46190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6509819" y="45969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4430803" y="49875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4727512" y="4559072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4430803" y="55947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515530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142</a:t>
            </a:r>
            <a:endParaRPr lang="ru-RU" dirty="0"/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5141426" y="520320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6509819" y="518112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75" name="Овал 74"/>
          <p:cNvSpPr/>
          <p:nvPr/>
        </p:nvSpPr>
        <p:spPr>
          <a:xfrm>
            <a:off x="4727512" y="5143213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577861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142</a:t>
            </a:r>
            <a:endParaRPr lang="ru-RU" dirty="0"/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5141426" y="58265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58044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1" name="Овал 80"/>
          <p:cNvSpPr/>
          <p:nvPr/>
        </p:nvSpPr>
        <p:spPr>
          <a:xfrm>
            <a:off x="4727512" y="5766523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3" y="4628942"/>
            <a:ext cx="1957388" cy="1957388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348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750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58 338 900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4430803" y="62019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496474" y="49875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496474" y="55947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496474" y="62019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8580699" y="498755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580699" y="559477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8580699" y="62019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Текст 8"/>
          <p:cNvSpPr>
            <a:spLocks noGrp="1"/>
          </p:cNvSpPr>
          <p:nvPr>
            <p:ph type="body" sz="half" idx="11"/>
          </p:nvPr>
        </p:nvSpPr>
        <p:spPr>
          <a:xfrm>
            <a:off x="8580699" y="6406178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142</a:t>
            </a:r>
            <a:endParaRPr lang="ru-RU" dirty="0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141426" y="645407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643199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98" name="Овал 97"/>
          <p:cNvSpPr/>
          <p:nvPr/>
        </p:nvSpPr>
        <p:spPr>
          <a:xfrm>
            <a:off x="4727512" y="639408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ст 10"/>
          <p:cNvSpPr>
            <a:spLocks noGrp="1"/>
          </p:cNvSpPr>
          <p:nvPr>
            <p:ph type="body" sz="half" idx="16"/>
          </p:nvPr>
        </p:nvSpPr>
        <p:spPr>
          <a:xfrm>
            <a:off x="2493699" y="2175984"/>
            <a:ext cx="1554426" cy="660189"/>
          </a:xfrm>
        </p:spPr>
        <p:txBody>
          <a:bodyPr/>
          <a:lstStyle/>
          <a:p>
            <a:r>
              <a:rPr lang="ru-RU" dirty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PENTA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5141426" y="197858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8580699" y="194233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144</a:t>
            </a:r>
          </a:p>
        </p:txBody>
      </p:sp>
      <p:sp>
        <p:nvSpPr>
          <p:cNvPr id="69" name="Текст 3"/>
          <p:cNvSpPr txBox="1">
            <a:spLocks/>
          </p:cNvSpPr>
          <p:nvPr/>
        </p:nvSpPr>
        <p:spPr>
          <a:xfrm>
            <a:off x="6509819" y="195650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4430803" y="26927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/>
          <p:nvPr/>
        </p:nvSpPr>
        <p:spPr>
          <a:xfrm>
            <a:off x="4727512" y="1918593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6509819" y="26927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67354" y="269271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Текст 3"/>
          <p:cNvSpPr txBox="1">
            <a:spLocks/>
          </p:cNvSpPr>
          <p:nvPr/>
        </p:nvSpPr>
        <p:spPr>
          <a:xfrm>
            <a:off x="5141426" y="32086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8580699" y="317238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144</a:t>
            </a:r>
          </a:p>
        </p:txBody>
      </p:sp>
      <p:sp>
        <p:nvSpPr>
          <p:cNvPr id="87" name="Текст 3"/>
          <p:cNvSpPr txBox="1">
            <a:spLocks/>
          </p:cNvSpPr>
          <p:nvPr/>
        </p:nvSpPr>
        <p:spPr>
          <a:xfrm>
            <a:off x="6509819" y="31865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sp>
        <p:nvSpPr>
          <p:cNvPr id="88" name="Овал 87"/>
          <p:cNvSpPr/>
          <p:nvPr/>
        </p:nvSpPr>
        <p:spPr>
          <a:xfrm>
            <a:off x="4727512" y="314864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5" y="1475274"/>
            <a:ext cx="1814400" cy="18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47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(ежедневники) </a:t>
            </a:r>
            <a:endParaRPr lang="ru-RU" dirty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371452" y="2486092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 smtClean="0">
                <a:solidFill>
                  <a:srgbClr val="8CBD57"/>
                </a:solidFill>
              </a:rPr>
              <a:t>BIRMINGHAM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5141426" y="16742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8580699" y="163798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518</a:t>
            </a:r>
            <a:endParaRPr lang="ru-RU" dirty="0" smtClean="0"/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6509819" y="16521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1 000</a:t>
            </a:r>
            <a:endParaRPr lang="ru-RU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430803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430803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30803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4727512" y="1614248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496474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96474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496474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580699" y="20682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580699" y="27755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80699" y="34827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3"/>
          <p:cNvSpPr txBox="1">
            <a:spLocks/>
          </p:cNvSpPr>
          <p:nvPr/>
        </p:nvSpPr>
        <p:spPr>
          <a:xfrm>
            <a:off x="5141426" y="232408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8580699" y="228782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518</a:t>
            </a:r>
            <a:endParaRPr lang="ru-RU" dirty="0" smtClean="0"/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6509819" y="230199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27" name="Овал 26"/>
          <p:cNvSpPr/>
          <p:nvPr/>
        </p:nvSpPr>
        <p:spPr>
          <a:xfrm>
            <a:off x="4727512" y="2264090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5141426" y="30512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8580699" y="30150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518</a:t>
            </a:r>
            <a:endParaRPr lang="ru-RU" dirty="0" smtClean="0"/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6509819" y="30291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</a:t>
            </a:r>
            <a:r>
              <a:rPr lang="en-US" dirty="0" smtClean="0"/>
              <a:t> 000</a:t>
            </a:r>
            <a:endParaRPr lang="ru-RU" dirty="0" smtClean="0"/>
          </a:p>
        </p:txBody>
      </p:sp>
      <p:sp>
        <p:nvSpPr>
          <p:cNvPr id="31" name="Овал 30"/>
          <p:cNvSpPr/>
          <p:nvPr/>
        </p:nvSpPr>
        <p:spPr>
          <a:xfrm>
            <a:off x="4727512" y="299127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5141426" y="37782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8580699" y="37420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518</a:t>
            </a:r>
            <a:endParaRPr lang="ru-RU" dirty="0" smtClean="0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6509819" y="37561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600</a:t>
            </a:r>
          </a:p>
        </p:txBody>
      </p:sp>
      <p:sp>
        <p:nvSpPr>
          <p:cNvPr id="35" name="Овал 34"/>
          <p:cNvSpPr/>
          <p:nvPr/>
        </p:nvSpPr>
        <p:spPr>
          <a:xfrm>
            <a:off x="4727512" y="371827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2371452" y="5743642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 smtClean="0">
                <a:solidFill>
                  <a:srgbClr val="8CBD57"/>
                </a:solidFill>
              </a:rPr>
              <a:t>CITY CANYON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5141426" y="49317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489553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492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49097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700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4430803" y="5325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430803" y="603306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430803" y="67402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4727512" y="4871798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6496474" y="5325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496474" y="603306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496474" y="67402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580699" y="53258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0699" y="603306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580699" y="674029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Текст 3"/>
          <p:cNvSpPr txBox="1">
            <a:spLocks/>
          </p:cNvSpPr>
          <p:nvPr/>
        </p:nvSpPr>
        <p:spPr>
          <a:xfrm>
            <a:off x="5141426" y="558163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8580699" y="554537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492</a:t>
            </a:r>
            <a:endParaRPr lang="ru-RU" dirty="0" smtClean="0"/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6509819" y="555954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300</a:t>
            </a:r>
          </a:p>
        </p:txBody>
      </p:sp>
      <p:sp>
        <p:nvSpPr>
          <p:cNvPr id="54" name="Овал 53"/>
          <p:cNvSpPr/>
          <p:nvPr/>
        </p:nvSpPr>
        <p:spPr>
          <a:xfrm>
            <a:off x="4727512" y="5521640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41426" y="630881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8580699" y="627256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492</a:t>
            </a:r>
            <a:endParaRPr lang="ru-RU" dirty="0" smtClean="0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6509819" y="628673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58" name="Овал 57"/>
          <p:cNvSpPr/>
          <p:nvPr/>
        </p:nvSpPr>
        <p:spPr>
          <a:xfrm>
            <a:off x="4727512" y="6248822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5141426" y="703582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Ярко-синий</a:t>
            </a: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8580699" y="69995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492</a:t>
            </a:r>
            <a:endParaRPr lang="ru-RU" dirty="0" smtClean="0"/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6509819" y="70137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62" name="Овал 61"/>
          <p:cNvSpPr/>
          <p:nvPr/>
        </p:nvSpPr>
        <p:spPr>
          <a:xfrm>
            <a:off x="4727512" y="6975829"/>
            <a:ext cx="275652" cy="2756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0" y="4999676"/>
            <a:ext cx="2035174" cy="203517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7" y="1822105"/>
            <a:ext cx="2034000" cy="20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50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30803" y="28207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09819" y="28207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80699" y="28207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3"/>
          <p:cNvSpPr txBox="1">
            <a:spLocks/>
          </p:cNvSpPr>
          <p:nvPr/>
        </p:nvSpPr>
        <p:spPr>
          <a:xfrm>
            <a:off x="2371452" y="259801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</a:t>
            </a:r>
            <a:r>
              <a:rPr lang="ru-RU" dirty="0" err="1" smtClean="0"/>
              <a:t>жедневник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VELVET </a:t>
            </a:r>
            <a:r>
              <a:rPr lang="en-US" dirty="0">
                <a:solidFill>
                  <a:srgbClr val="8CBD57"/>
                </a:solidFill>
              </a:rPr>
              <a:t>650U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5141426" y="207989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8580699" y="20436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590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205781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3 000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27512" y="2019904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5141426" y="340957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Коричневый</a:t>
            </a: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8580699" y="337332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590</a:t>
            </a: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6509819" y="338749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300</a:t>
            </a:r>
          </a:p>
        </p:txBody>
      </p:sp>
      <p:sp>
        <p:nvSpPr>
          <p:cNvPr id="32" name="Овал 31"/>
          <p:cNvSpPr/>
          <p:nvPr/>
        </p:nvSpPr>
        <p:spPr>
          <a:xfrm>
            <a:off x="4727512" y="3349585"/>
            <a:ext cx="275652" cy="27565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6" y="1787731"/>
            <a:ext cx="2066054" cy="2066052"/>
          </a:xfrm>
          <a:prstGeom prst="rect">
            <a:avLst/>
          </a:prstGeom>
        </p:spPr>
      </p:pic>
      <p:sp>
        <p:nvSpPr>
          <p:cNvPr id="34" name="Текст 3"/>
          <p:cNvSpPr txBox="1">
            <a:spLocks/>
          </p:cNvSpPr>
          <p:nvPr/>
        </p:nvSpPr>
        <p:spPr>
          <a:xfrm>
            <a:off x="2371452" y="5865086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8CBD57"/>
                </a:solidFill>
              </a:rPr>
              <a:t>VELVET 794U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5141426" y="604229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8580699" y="60060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590</a:t>
            </a:r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6509819" y="602021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r>
              <a:rPr lang="ru-RU" dirty="0" smtClean="0"/>
              <a:t>00</a:t>
            </a:r>
          </a:p>
        </p:txBody>
      </p:sp>
      <p:sp>
        <p:nvSpPr>
          <p:cNvPr id="38" name="Овал 37"/>
          <p:cNvSpPr/>
          <p:nvPr/>
        </p:nvSpPr>
        <p:spPr>
          <a:xfrm>
            <a:off x="4727512" y="5982304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" y="4898041"/>
            <a:ext cx="2244728" cy="22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6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2371452" y="1954118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CITY FLAX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5141426" y="154785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Желтый</a:t>
            </a: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8580699" y="151160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488</a:t>
            </a:r>
            <a:endParaRPr lang="ru-RU" dirty="0" smtClean="0"/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6509819" y="152577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400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430803" y="1915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4727512" y="1487865"/>
            <a:ext cx="275652" cy="2756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430803" y="2477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509819" y="1915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509819" y="2477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580699" y="19158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580699" y="247785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екст 3"/>
          <p:cNvSpPr txBox="1">
            <a:spLocks/>
          </p:cNvSpPr>
          <p:nvPr/>
        </p:nvSpPr>
        <p:spPr>
          <a:xfrm>
            <a:off x="5141426" y="210983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8580699" y="207357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488</a:t>
            </a:r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6509819" y="208774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300</a:t>
            </a:r>
          </a:p>
        </p:txBody>
      </p:sp>
      <p:sp>
        <p:nvSpPr>
          <p:cNvPr id="33" name="Овал 32"/>
          <p:cNvSpPr/>
          <p:nvPr/>
        </p:nvSpPr>
        <p:spPr>
          <a:xfrm>
            <a:off x="4727512" y="2049839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5141426" y="268810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8580699" y="265185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488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6509819" y="266602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1 000</a:t>
            </a:r>
          </a:p>
        </p:txBody>
      </p:sp>
      <p:sp>
        <p:nvSpPr>
          <p:cNvPr id="37" name="Овал 36"/>
          <p:cNvSpPr/>
          <p:nvPr/>
        </p:nvSpPr>
        <p:spPr>
          <a:xfrm>
            <a:off x="4727512" y="2628116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3" y="1200239"/>
            <a:ext cx="1819188" cy="1819186"/>
          </a:xfrm>
          <a:prstGeom prst="rect">
            <a:avLst/>
          </a:prstGeom>
        </p:spPr>
      </p:pic>
      <p:sp>
        <p:nvSpPr>
          <p:cNvPr id="39" name="Текст 3"/>
          <p:cNvSpPr txBox="1">
            <a:spLocks/>
          </p:cNvSpPr>
          <p:nvPr/>
        </p:nvSpPr>
        <p:spPr>
          <a:xfrm>
            <a:off x="2371452" y="6354668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DALLAS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5141426" y="594840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8580699" y="591215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492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6509819" y="592632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</a:t>
            </a:r>
            <a:r>
              <a:rPr lang="ru-RU" dirty="0" smtClean="0"/>
              <a:t>00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430803" y="63164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4727512" y="5888415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430803" y="68784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509819" y="63164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509819" y="68784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580699" y="631643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0699" y="687840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Текст 3"/>
          <p:cNvSpPr txBox="1">
            <a:spLocks/>
          </p:cNvSpPr>
          <p:nvPr/>
        </p:nvSpPr>
        <p:spPr>
          <a:xfrm>
            <a:off x="5141426" y="65103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647412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492</a:t>
            </a: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648829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645038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708865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705240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492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706657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1 500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7028666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0" y="5477319"/>
            <a:ext cx="1864034" cy="1864034"/>
          </a:xfrm>
          <a:prstGeom prst="rect">
            <a:avLst/>
          </a:prstGeom>
        </p:spPr>
      </p:pic>
      <p:sp>
        <p:nvSpPr>
          <p:cNvPr id="59" name="Текст 3"/>
          <p:cNvSpPr txBox="1">
            <a:spLocks/>
          </p:cNvSpPr>
          <p:nvPr/>
        </p:nvSpPr>
        <p:spPr>
          <a:xfrm>
            <a:off x="2371452" y="4172055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CITY WINNER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5141426" y="389917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386291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488</a:t>
            </a:r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38770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1 000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4430803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4727512" y="383917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6509819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567354" y="44195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Текст 3"/>
          <p:cNvSpPr txBox="1">
            <a:spLocks/>
          </p:cNvSpPr>
          <p:nvPr/>
        </p:nvSpPr>
        <p:spPr>
          <a:xfrm>
            <a:off x="5141426" y="47358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68" name="Текст 3"/>
          <p:cNvSpPr txBox="1">
            <a:spLocks/>
          </p:cNvSpPr>
          <p:nvPr/>
        </p:nvSpPr>
        <p:spPr>
          <a:xfrm>
            <a:off x="8580699" y="46996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488</a:t>
            </a:r>
          </a:p>
        </p:txBody>
      </p:sp>
      <p:sp>
        <p:nvSpPr>
          <p:cNvPr id="69" name="Текст 3"/>
          <p:cNvSpPr txBox="1">
            <a:spLocks/>
          </p:cNvSpPr>
          <p:nvPr/>
        </p:nvSpPr>
        <p:spPr>
          <a:xfrm>
            <a:off x="6509819" y="47138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70" name="Овал 69"/>
          <p:cNvSpPr/>
          <p:nvPr/>
        </p:nvSpPr>
        <p:spPr>
          <a:xfrm>
            <a:off x="4727512" y="4675905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5" y="3295650"/>
            <a:ext cx="1905444" cy="19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07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2371452" y="1954118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MANCHESTER 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5141426" y="207255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580699" y="203629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507</a:t>
            </a:r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6509819" y="205046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1 500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430803" y="43732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4727512" y="201255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509819" y="43732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80699" y="43732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30803" y="64586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509819" y="64586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580699" y="645866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4" y="1268619"/>
            <a:ext cx="1852946" cy="1852946"/>
          </a:xfrm>
          <a:prstGeom prst="rect">
            <a:avLst/>
          </a:prstGeom>
        </p:spPr>
      </p:pic>
      <p:sp>
        <p:nvSpPr>
          <p:cNvPr id="28" name="Текст 3"/>
          <p:cNvSpPr txBox="1">
            <a:spLocks/>
          </p:cNvSpPr>
          <p:nvPr/>
        </p:nvSpPr>
        <p:spPr>
          <a:xfrm>
            <a:off x="2371452" y="390525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 smtClean="0"/>
              <a:t>жедневник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MARSEILLE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2371452" y="6129331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</a:t>
            </a:r>
            <a:r>
              <a:rPr lang="ru-RU" dirty="0" err="1"/>
              <a:t>жедневник</a:t>
            </a:r>
            <a:r>
              <a:rPr lang="ru-RU" dirty="0"/>
              <a:t> </a:t>
            </a:r>
            <a:r>
              <a:rPr lang="en-US" dirty="0" smtClean="0">
                <a:solidFill>
                  <a:srgbClr val="8CBD57"/>
                </a:solidFill>
              </a:rPr>
              <a:t>VEGAS 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1" name="Текст 3"/>
          <p:cNvSpPr txBox="1">
            <a:spLocks/>
          </p:cNvSpPr>
          <p:nvPr/>
        </p:nvSpPr>
        <p:spPr>
          <a:xfrm>
            <a:off x="8580699" y="382272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492</a:t>
            </a: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5141426" y="385897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6509819" y="383689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1 600</a:t>
            </a:r>
          </a:p>
        </p:txBody>
      </p:sp>
      <p:sp>
        <p:nvSpPr>
          <p:cNvPr id="33" name="Овал 32"/>
          <p:cNvSpPr/>
          <p:nvPr/>
        </p:nvSpPr>
        <p:spPr>
          <a:xfrm>
            <a:off x="4727512" y="3798984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5141426" y="47201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8580699" y="468385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492</a:t>
            </a: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6509819" y="469802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1 000</a:t>
            </a:r>
          </a:p>
        </p:txBody>
      </p:sp>
      <p:sp>
        <p:nvSpPr>
          <p:cNvPr id="37" name="Овал 36"/>
          <p:cNvSpPr/>
          <p:nvPr/>
        </p:nvSpPr>
        <p:spPr>
          <a:xfrm>
            <a:off x="4727512" y="4660112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5141426" y="59935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39" name="Текст 3"/>
          <p:cNvSpPr txBox="1">
            <a:spLocks/>
          </p:cNvSpPr>
          <p:nvPr/>
        </p:nvSpPr>
        <p:spPr>
          <a:xfrm>
            <a:off x="8580699" y="595725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514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6509819" y="597142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</a:t>
            </a:r>
            <a:r>
              <a:rPr lang="ru-RU" dirty="0" smtClean="0"/>
              <a:t>00</a:t>
            </a:r>
          </a:p>
        </p:txBody>
      </p:sp>
      <p:sp>
        <p:nvSpPr>
          <p:cNvPr id="41" name="Овал 40"/>
          <p:cNvSpPr/>
          <p:nvPr/>
        </p:nvSpPr>
        <p:spPr>
          <a:xfrm>
            <a:off x="4727512" y="5933512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141426" y="674442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8580699" y="670817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514</a:t>
            </a: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6509819" y="672234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</a:t>
            </a:r>
            <a:r>
              <a:rPr lang="ru-RU" dirty="0" smtClean="0"/>
              <a:t>00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6684435"/>
            <a:ext cx="275652" cy="2756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4" y="5618498"/>
            <a:ext cx="1854000" cy="1854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4" y="3446239"/>
            <a:ext cx="1854000" cy="18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73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 txBox="1">
            <a:spLocks/>
          </p:cNvSpPr>
          <p:nvPr/>
        </p:nvSpPr>
        <p:spPr>
          <a:xfrm>
            <a:off x="2371452" y="2373681"/>
            <a:ext cx="1905263" cy="891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BIRMINGHAM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727512" y="1679953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5141426" y="173994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8580699" y="170369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566</a:t>
            </a: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6509819" y="171786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300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30803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30803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509819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509819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567354" y="21992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567354" y="306285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4727512" y="254355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5141426" y="260354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25" name="Текст 3"/>
          <p:cNvSpPr txBox="1">
            <a:spLocks/>
          </p:cNvSpPr>
          <p:nvPr/>
        </p:nvSpPr>
        <p:spPr>
          <a:xfrm>
            <a:off x="8580699" y="256729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566</a:t>
            </a:r>
            <a:endParaRPr lang="ru-RU" dirty="0" smtClean="0"/>
          </a:p>
        </p:txBody>
      </p:sp>
      <p:sp>
        <p:nvSpPr>
          <p:cNvPr id="26" name="Текст 3"/>
          <p:cNvSpPr txBox="1">
            <a:spLocks/>
          </p:cNvSpPr>
          <p:nvPr/>
        </p:nvSpPr>
        <p:spPr>
          <a:xfrm>
            <a:off x="6509819" y="258146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1000</a:t>
            </a:r>
          </a:p>
        </p:txBody>
      </p:sp>
      <p:sp>
        <p:nvSpPr>
          <p:cNvPr id="27" name="Овал 26"/>
          <p:cNvSpPr/>
          <p:nvPr/>
        </p:nvSpPr>
        <p:spPr>
          <a:xfrm>
            <a:off x="4727512" y="3389644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5141426" y="344963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8580699" y="341338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566</a:t>
            </a:r>
            <a:endParaRPr lang="ru-RU" dirty="0" smtClean="0"/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6509819" y="342755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500</a:t>
            </a:r>
          </a:p>
        </p:txBody>
      </p:sp>
      <p:sp>
        <p:nvSpPr>
          <p:cNvPr id="31" name="Заголовок 4"/>
          <p:cNvSpPr>
            <a:spLocks noGrp="1"/>
          </p:cNvSpPr>
          <p:nvPr>
            <p:ph type="title"/>
          </p:nvPr>
        </p:nvSpPr>
        <p:spPr>
          <a:xfrm>
            <a:off x="4764" y="189523"/>
            <a:ext cx="10682286" cy="420644"/>
          </a:xfrm>
        </p:spPr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.06.2021 </a:t>
            </a:r>
            <a:endParaRPr lang="ru-RU" dirty="0"/>
          </a:p>
        </p:txBody>
      </p:sp>
      <p:sp>
        <p:nvSpPr>
          <p:cNvPr id="32" name="Текст 3"/>
          <p:cNvSpPr txBox="1">
            <a:spLocks/>
          </p:cNvSpPr>
          <p:nvPr/>
        </p:nvSpPr>
        <p:spPr>
          <a:xfrm>
            <a:off x="2371452" y="5369786"/>
            <a:ext cx="1944834" cy="578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DALLAS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3" name="Текст 3"/>
          <p:cNvSpPr txBox="1">
            <a:spLocks/>
          </p:cNvSpPr>
          <p:nvPr/>
        </p:nvSpPr>
        <p:spPr>
          <a:xfrm>
            <a:off x="5141426" y="554699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34" name="Текст 3"/>
          <p:cNvSpPr txBox="1">
            <a:spLocks/>
          </p:cNvSpPr>
          <p:nvPr/>
        </p:nvSpPr>
        <p:spPr>
          <a:xfrm>
            <a:off x="8580699" y="551074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529</a:t>
            </a:r>
            <a:endParaRPr lang="ru-RU" dirty="0" smtClean="0"/>
          </a:p>
        </p:txBody>
      </p:sp>
      <p:sp>
        <p:nvSpPr>
          <p:cNvPr id="35" name="Текст 3"/>
          <p:cNvSpPr txBox="1">
            <a:spLocks/>
          </p:cNvSpPr>
          <p:nvPr/>
        </p:nvSpPr>
        <p:spPr>
          <a:xfrm>
            <a:off x="6509819" y="552491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</a:t>
            </a:r>
            <a:r>
              <a:rPr lang="ru-RU" dirty="0" smtClean="0"/>
              <a:t>00</a:t>
            </a:r>
          </a:p>
        </p:txBody>
      </p:sp>
      <p:sp>
        <p:nvSpPr>
          <p:cNvPr id="36" name="Овал 35"/>
          <p:cNvSpPr/>
          <p:nvPr/>
        </p:nvSpPr>
        <p:spPr>
          <a:xfrm>
            <a:off x="4727512" y="5487004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" y="1433799"/>
            <a:ext cx="2219508" cy="221950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" y="4476937"/>
            <a:ext cx="2203998" cy="220399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5 900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3 419 500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0136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ru-RU" dirty="0" smtClean="0"/>
              <a:t>АВГУСТ</a:t>
            </a:r>
            <a:endParaRPr lang="ru-RU" dirty="0"/>
          </a:p>
        </p:txBody>
      </p:sp>
      <p:sp>
        <p:nvSpPr>
          <p:cNvPr id="14" name="Текст 15"/>
          <p:cNvSpPr>
            <a:spLocks noGrp="1"/>
          </p:cNvSpPr>
          <p:nvPr>
            <p:ph type="body" sz="half" idx="14"/>
          </p:nvPr>
        </p:nvSpPr>
        <p:spPr>
          <a:xfrm>
            <a:off x="5316308" y="2008695"/>
            <a:ext cx="4525800" cy="356146"/>
          </a:xfrm>
        </p:spPr>
        <p:txBody>
          <a:bodyPr/>
          <a:lstStyle/>
          <a:p>
            <a:r>
              <a:rPr lang="ru-RU" dirty="0" smtClean="0"/>
              <a:t>62 760 150</a:t>
            </a:r>
            <a:r>
              <a:rPr lang="en-US" dirty="0" smtClean="0"/>
              <a:t> </a:t>
            </a:r>
            <a:r>
              <a:rPr lang="ru-RU" sz="2000" dirty="0" smtClean="0"/>
              <a:t>р.</a:t>
            </a:r>
            <a:endParaRPr lang="ru-RU" sz="2000" dirty="0"/>
          </a:p>
        </p:txBody>
      </p:sp>
      <p:sp>
        <p:nvSpPr>
          <p:cNvPr id="15" name="Текст 16"/>
          <p:cNvSpPr>
            <a:spLocks noGrp="1"/>
          </p:cNvSpPr>
          <p:nvPr>
            <p:ph type="body" sz="half" idx="15"/>
          </p:nvPr>
        </p:nvSpPr>
        <p:spPr>
          <a:xfrm>
            <a:off x="895286" y="2008695"/>
            <a:ext cx="4525800" cy="356146"/>
          </a:xfrm>
        </p:spPr>
        <p:txBody>
          <a:bodyPr/>
          <a:lstStyle/>
          <a:p>
            <a:r>
              <a:rPr lang="ru-RU" smtClean="0"/>
              <a:t>131 490</a:t>
            </a:r>
            <a:r>
              <a:rPr lang="en-US" dirty="0" smtClean="0"/>
              <a:t> </a:t>
            </a:r>
            <a:r>
              <a:rPr lang="ru-RU" sz="2000" dirty="0" smtClean="0"/>
              <a:t>шт. </a:t>
            </a:r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86">
            <a:off x="7049837" y="2881308"/>
            <a:ext cx="3931266" cy="3931266"/>
          </a:xfrm>
          <a:prstGeom prst="rect">
            <a:avLst/>
          </a:prstGeom>
          <a:effectLst>
            <a:outerShdw blurRad="266700" dist="152400" dir="36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00" y="3604452"/>
            <a:ext cx="3436616" cy="3436616"/>
          </a:xfrm>
          <a:prstGeom prst="rect">
            <a:avLst/>
          </a:prstGeom>
          <a:effectLst>
            <a:outerShdw blurRad="266700" dist="152400" dir="36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27">
            <a:off x="-1310228" y="2509205"/>
            <a:ext cx="5128740" cy="5128740"/>
          </a:xfrm>
          <a:prstGeom prst="rect">
            <a:avLst/>
          </a:prstGeom>
          <a:effectLst>
            <a:outerShdw blurRad="266700" dist="152400" dir="36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81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" y="1818773"/>
            <a:ext cx="2356395" cy="23563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8570661" y="4958946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03105" y="4958946"/>
            <a:ext cx="1939386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21545" y="4958946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32752" y="4958946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15.04.2021  </a:t>
            </a:r>
            <a:endParaRPr lang="ru-RU" dirty="0"/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2" y="4898594"/>
            <a:ext cx="2213150" cy="2213150"/>
          </a:xfrm>
          <a:prstGeom prst="rect">
            <a:avLst/>
          </a:prstGeom>
        </p:spPr>
      </p:pic>
      <p:sp>
        <p:nvSpPr>
          <p:cNvPr id="101" name="Текст 41"/>
          <p:cNvSpPr txBox="1">
            <a:spLocks/>
          </p:cNvSpPr>
          <p:nvPr/>
        </p:nvSpPr>
        <p:spPr>
          <a:xfrm>
            <a:off x="2493698" y="5777245"/>
            <a:ext cx="1640151" cy="752148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Шариковая ручка </a:t>
            </a:r>
            <a:r>
              <a:rPr lang="en-US" sz="1600" b="1" dirty="0" smtClean="0">
                <a:solidFill>
                  <a:srgbClr val="8CBD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PYRAMID NEO</a:t>
            </a:r>
            <a:endParaRPr lang="ru-RU" sz="1600" b="1" dirty="0">
              <a:solidFill>
                <a:srgbClr val="8CBD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4707511" y="6007156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Текст 19"/>
          <p:cNvSpPr txBox="1">
            <a:spLocks/>
          </p:cNvSpPr>
          <p:nvPr/>
        </p:nvSpPr>
        <p:spPr>
          <a:xfrm>
            <a:off x="5077044" y="6005169"/>
            <a:ext cx="1654445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Синий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4" name="Текст 24"/>
          <p:cNvSpPr txBox="1">
            <a:spLocks/>
          </p:cNvSpPr>
          <p:nvPr/>
        </p:nvSpPr>
        <p:spPr>
          <a:xfrm>
            <a:off x="6509819" y="6015968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4 500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5" name="Текст 25"/>
          <p:cNvSpPr txBox="1">
            <a:spLocks/>
          </p:cNvSpPr>
          <p:nvPr/>
        </p:nvSpPr>
        <p:spPr>
          <a:xfrm>
            <a:off x="8580699" y="6015968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184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338771" y="4965943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/>
          <p:cNvSpPr/>
          <p:nvPr/>
        </p:nvSpPr>
        <p:spPr>
          <a:xfrm>
            <a:off x="4421901" y="4965943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/>
          <p:cNvSpPr txBox="1"/>
          <p:nvPr/>
        </p:nvSpPr>
        <p:spPr>
          <a:xfrm>
            <a:off x="4423453" y="501790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578376" y="496594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9" name="TextBox 118"/>
          <p:cNvSpPr txBox="1"/>
          <p:nvPr/>
        </p:nvSpPr>
        <p:spPr>
          <a:xfrm>
            <a:off x="8569895" y="5017901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6503425" y="4965943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6494944" y="5017901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329512" y="5017901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570660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503105" y="1004276"/>
            <a:ext cx="1951896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4421544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2332751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5009131" y="155443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153121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</a:t>
            </a:r>
            <a:r>
              <a:rPr lang="ru-RU" dirty="0" smtClean="0"/>
              <a:t>000 </a:t>
            </a:r>
            <a:endParaRPr lang="ru-RU" dirty="0"/>
          </a:p>
        </p:txBody>
      </p:sp>
      <p:sp>
        <p:nvSpPr>
          <p:cNvPr id="84" name="Текст 3"/>
          <p:cNvSpPr txBox="1">
            <a:spLocks/>
          </p:cNvSpPr>
          <p:nvPr/>
        </p:nvSpPr>
        <p:spPr>
          <a:xfrm>
            <a:off x="8580699" y="153121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132</a:t>
            </a:r>
            <a:endParaRPr lang="ru-RU" dirty="0"/>
          </a:p>
        </p:txBody>
      </p:sp>
      <p:sp>
        <p:nvSpPr>
          <p:cNvPr id="85" name="Текст 3"/>
          <p:cNvSpPr txBox="1">
            <a:spLocks/>
          </p:cNvSpPr>
          <p:nvPr/>
        </p:nvSpPr>
        <p:spPr>
          <a:xfrm>
            <a:off x="2493699" y="2806393"/>
            <a:ext cx="1649676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ALPHA NEO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4419897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419897" y="30223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419897" y="1921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4419897" y="3572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419897" y="412277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Овал 90"/>
          <p:cNvSpPr/>
          <p:nvPr/>
        </p:nvSpPr>
        <p:spPr>
          <a:xfrm>
            <a:off x="4703163" y="1484763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5009131" y="209614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  <a:endParaRPr lang="ru-RU" dirty="0"/>
          </a:p>
        </p:txBody>
      </p:sp>
      <p:sp>
        <p:nvSpPr>
          <p:cNvPr id="93" name="Овал 92"/>
          <p:cNvSpPr/>
          <p:nvPr/>
        </p:nvSpPr>
        <p:spPr>
          <a:xfrm>
            <a:off x="4703163" y="2054857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5009131" y="264961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  <a:endParaRPr lang="ru-RU" dirty="0"/>
          </a:p>
        </p:txBody>
      </p:sp>
      <p:sp>
        <p:nvSpPr>
          <p:cNvPr id="95" name="Овал 94"/>
          <p:cNvSpPr/>
          <p:nvPr/>
        </p:nvSpPr>
        <p:spPr>
          <a:xfrm>
            <a:off x="4703163" y="2608323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009131" y="31925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Серебро</a:t>
            </a:r>
            <a:endParaRPr lang="ru-RU" dirty="0"/>
          </a:p>
        </p:txBody>
      </p:sp>
      <p:sp>
        <p:nvSpPr>
          <p:cNvPr id="97" name="Овал 96"/>
          <p:cNvSpPr/>
          <p:nvPr/>
        </p:nvSpPr>
        <p:spPr>
          <a:xfrm>
            <a:off x="4703163" y="3151275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5009131" y="375441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99" name="Овал 98"/>
          <p:cNvSpPr/>
          <p:nvPr/>
        </p:nvSpPr>
        <p:spPr>
          <a:xfrm>
            <a:off x="4703163" y="3713122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009131" y="431474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120" name="Овал 119"/>
          <p:cNvSpPr/>
          <p:nvPr/>
        </p:nvSpPr>
        <p:spPr>
          <a:xfrm>
            <a:off x="4703163" y="4273454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Текст 3"/>
          <p:cNvSpPr txBox="1">
            <a:spLocks/>
          </p:cNvSpPr>
          <p:nvPr/>
        </p:nvSpPr>
        <p:spPr>
          <a:xfrm>
            <a:off x="6509819" y="208212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122" name="Текст 3"/>
          <p:cNvSpPr txBox="1">
            <a:spLocks/>
          </p:cNvSpPr>
          <p:nvPr/>
        </p:nvSpPr>
        <p:spPr>
          <a:xfrm>
            <a:off x="8580699" y="208212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132</a:t>
            </a:r>
            <a:endParaRPr lang="ru-RU" dirty="0"/>
          </a:p>
        </p:txBody>
      </p:sp>
      <p:sp>
        <p:nvSpPr>
          <p:cNvPr id="123" name="Текст 3"/>
          <p:cNvSpPr txBox="1">
            <a:spLocks/>
          </p:cNvSpPr>
          <p:nvPr/>
        </p:nvSpPr>
        <p:spPr>
          <a:xfrm>
            <a:off x="6509819" y="26076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124" name="Текст 3"/>
          <p:cNvSpPr txBox="1">
            <a:spLocks/>
          </p:cNvSpPr>
          <p:nvPr/>
        </p:nvSpPr>
        <p:spPr>
          <a:xfrm>
            <a:off x="8580699" y="260768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132</a:t>
            </a:r>
            <a:endParaRPr lang="ru-RU" dirty="0"/>
          </a:p>
        </p:txBody>
      </p:sp>
      <p:sp>
        <p:nvSpPr>
          <p:cNvPr id="125" name="Текст 3"/>
          <p:cNvSpPr txBox="1">
            <a:spLocks/>
          </p:cNvSpPr>
          <p:nvPr/>
        </p:nvSpPr>
        <p:spPr>
          <a:xfrm>
            <a:off x="6509819" y="31604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126" name="Текст 3"/>
          <p:cNvSpPr txBox="1">
            <a:spLocks/>
          </p:cNvSpPr>
          <p:nvPr/>
        </p:nvSpPr>
        <p:spPr>
          <a:xfrm>
            <a:off x="8580699" y="316045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132</a:t>
            </a:r>
            <a:endParaRPr lang="ru-RU" dirty="0"/>
          </a:p>
        </p:txBody>
      </p:sp>
      <p:sp>
        <p:nvSpPr>
          <p:cNvPr id="127" name="Текст 3"/>
          <p:cNvSpPr txBox="1">
            <a:spLocks/>
          </p:cNvSpPr>
          <p:nvPr/>
        </p:nvSpPr>
        <p:spPr>
          <a:xfrm>
            <a:off x="6509819" y="37424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128" name="Текст 3"/>
          <p:cNvSpPr txBox="1">
            <a:spLocks/>
          </p:cNvSpPr>
          <p:nvPr/>
        </p:nvSpPr>
        <p:spPr>
          <a:xfrm>
            <a:off x="8580699" y="374245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132</a:t>
            </a:r>
            <a:endParaRPr lang="ru-RU" dirty="0"/>
          </a:p>
        </p:txBody>
      </p:sp>
      <p:sp>
        <p:nvSpPr>
          <p:cNvPr id="129" name="Текст 3"/>
          <p:cNvSpPr txBox="1">
            <a:spLocks/>
          </p:cNvSpPr>
          <p:nvPr/>
        </p:nvSpPr>
        <p:spPr>
          <a:xfrm>
            <a:off x="6509819" y="430398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130" name="Текст 3"/>
          <p:cNvSpPr txBox="1">
            <a:spLocks/>
          </p:cNvSpPr>
          <p:nvPr/>
        </p:nvSpPr>
        <p:spPr>
          <a:xfrm>
            <a:off x="8580699" y="430398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132</a:t>
            </a:r>
            <a:endParaRPr lang="ru-RU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Прямоугольник 132"/>
          <p:cNvSpPr/>
          <p:nvPr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TextBox 133"/>
          <p:cNvSpPr txBox="1"/>
          <p:nvPr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6" name="TextBox 135"/>
          <p:cNvSpPr txBox="1"/>
          <p:nvPr/>
        </p:nvSpPr>
        <p:spPr>
          <a:xfrm>
            <a:off x="8569895" y="105887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TextBox 137"/>
          <p:cNvSpPr txBox="1"/>
          <p:nvPr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3" name="Прямая соединительная линия 142"/>
          <p:cNvCxnSpPr/>
          <p:nvPr/>
        </p:nvCxnSpPr>
        <p:spPr>
          <a:xfrm>
            <a:off x="6494944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6494944" y="30223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>
            <a:off x="6494944" y="1921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6494944" y="3572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6494944" y="412277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8567354" y="24720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8567354" y="302231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>
            <a:off x="8567354" y="192185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>
            <a:off x="8567354" y="357254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8567354" y="412277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760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BIRMINGHAM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30803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30803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30803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0803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30803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0803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3"/>
          <p:cNvSpPr txBox="1">
            <a:spLocks/>
          </p:cNvSpPr>
          <p:nvPr/>
        </p:nvSpPr>
        <p:spPr>
          <a:xfrm>
            <a:off x="5141426" y="14975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14754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27512" y="1437587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96474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496474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496474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496474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96474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91974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91974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591974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591974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91974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591974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екст 3"/>
          <p:cNvSpPr txBox="1">
            <a:spLocks/>
          </p:cNvSpPr>
          <p:nvPr/>
        </p:nvSpPr>
        <p:spPr>
          <a:xfrm>
            <a:off x="8591974" y="14754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CITY CANYON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188148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6509819" y="18594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1 080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1821495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8591974" y="18594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5141426" y="22979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Коричневый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6509819" y="22758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sp>
        <p:nvSpPr>
          <p:cNvPr id="49" name="Овал 48"/>
          <p:cNvSpPr/>
          <p:nvPr/>
        </p:nvSpPr>
        <p:spPr>
          <a:xfrm>
            <a:off x="4727512" y="2237948"/>
            <a:ext cx="275652" cy="27565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8591974" y="22758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5141426" y="270603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2683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2646037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8591974" y="2683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41426" y="310223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30801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3042245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91974" y="30801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5141426" y="35090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34870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9 000</a:t>
            </a:r>
          </a:p>
        </p:txBody>
      </p:sp>
      <p:sp>
        <p:nvSpPr>
          <p:cNvPr id="61" name="Овал 60"/>
          <p:cNvSpPr/>
          <p:nvPr/>
        </p:nvSpPr>
        <p:spPr>
          <a:xfrm>
            <a:off x="4727512" y="344909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8591974" y="34870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5141426" y="39180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6509819" y="38959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2 250</a:t>
            </a:r>
          </a:p>
        </p:txBody>
      </p:sp>
      <p:sp>
        <p:nvSpPr>
          <p:cNvPr id="65" name="Овал 64"/>
          <p:cNvSpPr/>
          <p:nvPr/>
        </p:nvSpPr>
        <p:spPr>
          <a:xfrm>
            <a:off x="4727512" y="385808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91974" y="38959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487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4430803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430803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430803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430803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496474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96474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6496474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496474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8580699" y="576779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8580699" y="631262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80699" y="685745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80699" y="522296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Текст 3"/>
          <p:cNvSpPr txBox="1">
            <a:spLocks/>
          </p:cNvSpPr>
          <p:nvPr/>
        </p:nvSpPr>
        <p:spPr>
          <a:xfrm>
            <a:off x="5141426" y="487996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8580699" y="4843710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487</a:t>
            </a:r>
            <a:endParaRPr lang="ru-RU" dirty="0" smtClean="0"/>
          </a:p>
        </p:txBody>
      </p:sp>
      <p:sp>
        <p:nvSpPr>
          <p:cNvPr id="81" name="Текст 3"/>
          <p:cNvSpPr txBox="1">
            <a:spLocks/>
          </p:cNvSpPr>
          <p:nvPr/>
        </p:nvSpPr>
        <p:spPr>
          <a:xfrm>
            <a:off x="6509819" y="485788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630</a:t>
            </a:r>
          </a:p>
        </p:txBody>
      </p:sp>
      <p:sp>
        <p:nvSpPr>
          <p:cNvPr id="82" name="Овал 81"/>
          <p:cNvSpPr/>
          <p:nvPr/>
        </p:nvSpPr>
        <p:spPr>
          <a:xfrm>
            <a:off x="4727512" y="4819972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5141426" y="54400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4" name="Текст 3"/>
          <p:cNvSpPr txBox="1">
            <a:spLocks/>
          </p:cNvSpPr>
          <p:nvPr/>
        </p:nvSpPr>
        <p:spPr>
          <a:xfrm>
            <a:off x="8580699" y="540382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487</a:t>
            </a:r>
            <a:endParaRPr lang="ru-RU" dirty="0" smtClean="0"/>
          </a:p>
        </p:txBody>
      </p:sp>
      <p:sp>
        <p:nvSpPr>
          <p:cNvPr id="85" name="Текст 3"/>
          <p:cNvSpPr txBox="1">
            <a:spLocks/>
          </p:cNvSpPr>
          <p:nvPr/>
        </p:nvSpPr>
        <p:spPr>
          <a:xfrm>
            <a:off x="6509819" y="54179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sp>
        <p:nvSpPr>
          <p:cNvPr id="86" name="Овал 85"/>
          <p:cNvSpPr/>
          <p:nvPr/>
        </p:nvSpPr>
        <p:spPr>
          <a:xfrm>
            <a:off x="4727512" y="5380087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Текст 3"/>
          <p:cNvSpPr txBox="1">
            <a:spLocks/>
          </p:cNvSpPr>
          <p:nvPr/>
        </p:nvSpPr>
        <p:spPr>
          <a:xfrm>
            <a:off x="5141426" y="595280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</a:p>
        </p:txBody>
      </p:sp>
      <p:sp>
        <p:nvSpPr>
          <p:cNvPr id="88" name="Текст 3"/>
          <p:cNvSpPr txBox="1">
            <a:spLocks/>
          </p:cNvSpPr>
          <p:nvPr/>
        </p:nvSpPr>
        <p:spPr>
          <a:xfrm>
            <a:off x="8580699" y="591654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487</a:t>
            </a:r>
            <a:endParaRPr lang="ru-RU" dirty="0" smtClean="0"/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6509819" y="593071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90" name="Овал 89"/>
          <p:cNvSpPr/>
          <p:nvPr/>
        </p:nvSpPr>
        <p:spPr>
          <a:xfrm>
            <a:off x="4727512" y="5892808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Текст 3"/>
          <p:cNvSpPr txBox="1">
            <a:spLocks/>
          </p:cNvSpPr>
          <p:nvPr/>
        </p:nvSpPr>
        <p:spPr>
          <a:xfrm>
            <a:off x="5141426" y="65332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8580699" y="64970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487</a:t>
            </a:r>
            <a:endParaRPr lang="ru-RU" dirty="0" smtClean="0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65111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94" name="Овал 93"/>
          <p:cNvSpPr/>
          <p:nvPr/>
        </p:nvSpPr>
        <p:spPr>
          <a:xfrm>
            <a:off x="4727512" y="647328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5141426" y="706521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Ярко-синий</a:t>
            </a: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8580699" y="702896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487</a:t>
            </a:r>
            <a:endParaRPr lang="ru-RU" dirty="0" smtClean="0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704313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450</a:t>
            </a:r>
          </a:p>
        </p:txBody>
      </p:sp>
      <p:sp>
        <p:nvSpPr>
          <p:cNvPr id="98" name="Овал 97"/>
          <p:cNvSpPr/>
          <p:nvPr/>
        </p:nvSpPr>
        <p:spPr>
          <a:xfrm>
            <a:off x="4727512" y="7005225"/>
            <a:ext cx="275652" cy="2756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" y="1707015"/>
            <a:ext cx="2109788" cy="2109788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" y="4933534"/>
            <a:ext cx="2109600" cy="21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4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CITY WINNER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30803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30803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30803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0803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30803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0803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3"/>
          <p:cNvSpPr txBox="1">
            <a:spLocks/>
          </p:cNvSpPr>
          <p:nvPr/>
        </p:nvSpPr>
        <p:spPr>
          <a:xfrm>
            <a:off x="5141426" y="14975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14754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810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27512" y="1437587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96474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496474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496474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496474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6474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96474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591974" y="176022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591974" y="2167077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591974" y="25739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591974" y="298078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91974" y="33876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591974" y="379449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екст 3"/>
          <p:cNvSpPr txBox="1">
            <a:spLocks/>
          </p:cNvSpPr>
          <p:nvPr/>
        </p:nvSpPr>
        <p:spPr>
          <a:xfrm>
            <a:off x="8591974" y="14754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459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DALLAS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188148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6509819" y="18594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540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1821495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/>
          <p:cNvSpPr txBox="1">
            <a:spLocks/>
          </p:cNvSpPr>
          <p:nvPr/>
        </p:nvSpPr>
        <p:spPr>
          <a:xfrm>
            <a:off x="8591974" y="185940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  <a:p>
            <a:endParaRPr lang="ru-RU" dirty="0" smtClean="0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5141426" y="22979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48" name="Текст 3"/>
          <p:cNvSpPr txBox="1">
            <a:spLocks/>
          </p:cNvSpPr>
          <p:nvPr/>
        </p:nvSpPr>
        <p:spPr>
          <a:xfrm>
            <a:off x="6509819" y="22758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49" name="Овал 48"/>
          <p:cNvSpPr/>
          <p:nvPr/>
        </p:nvSpPr>
        <p:spPr>
          <a:xfrm>
            <a:off x="4727512" y="2237948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8591974" y="22758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  <a:p>
            <a:endParaRPr lang="ru-RU" dirty="0" smtClean="0"/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5141426" y="270603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Лазурный</a:t>
            </a: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2683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2646037"/>
            <a:ext cx="275652" cy="2756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8591974" y="26839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  <a:p>
            <a:endParaRPr lang="ru-RU" dirty="0" smtClean="0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41426" y="310223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30801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630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3042245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8591974" y="30801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  <a:p>
            <a:endParaRPr lang="ru-RU" dirty="0" smtClean="0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5141426" y="350909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34870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810</a:t>
            </a:r>
          </a:p>
        </p:txBody>
      </p:sp>
      <p:sp>
        <p:nvSpPr>
          <p:cNvPr id="61" name="Овал 60"/>
          <p:cNvSpPr/>
          <p:nvPr/>
        </p:nvSpPr>
        <p:spPr>
          <a:xfrm>
            <a:off x="4727512" y="344909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8591974" y="34870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  <a:p>
            <a:endParaRPr lang="ru-RU" dirty="0" smtClean="0"/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5141426" y="391807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6509819" y="38959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65" name="Овал 64"/>
          <p:cNvSpPr/>
          <p:nvPr/>
        </p:nvSpPr>
        <p:spPr>
          <a:xfrm>
            <a:off x="4727512" y="385808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8591974" y="38959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459</a:t>
            </a:r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5141426" y="49153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8580699" y="48791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462</a:t>
            </a:r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6509819" y="48933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4430803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430803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430803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4727512" y="4855405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6496474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496474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496474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580699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580699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8580699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Текст 3"/>
          <p:cNvSpPr txBox="1">
            <a:spLocks/>
          </p:cNvSpPr>
          <p:nvPr/>
        </p:nvSpPr>
        <p:spPr>
          <a:xfrm>
            <a:off x="5141426" y="556524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80699" y="552898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6509819" y="554315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sp>
        <p:nvSpPr>
          <p:cNvPr id="117" name="Овал 116"/>
          <p:cNvSpPr/>
          <p:nvPr/>
        </p:nvSpPr>
        <p:spPr>
          <a:xfrm>
            <a:off x="4727512" y="5505247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141426" y="629242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8580699" y="62561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6509819" y="62703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21" name="Овал 120"/>
          <p:cNvSpPr/>
          <p:nvPr/>
        </p:nvSpPr>
        <p:spPr>
          <a:xfrm>
            <a:off x="4727512" y="623242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Текст 3"/>
          <p:cNvSpPr txBox="1">
            <a:spLocks/>
          </p:cNvSpPr>
          <p:nvPr/>
        </p:nvSpPr>
        <p:spPr>
          <a:xfrm>
            <a:off x="5141426" y="70194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23" name="Текст 3"/>
          <p:cNvSpPr txBox="1">
            <a:spLocks/>
          </p:cNvSpPr>
          <p:nvPr/>
        </p:nvSpPr>
        <p:spPr>
          <a:xfrm>
            <a:off x="8580699" y="69831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24" name="Текст 3"/>
          <p:cNvSpPr txBox="1">
            <a:spLocks/>
          </p:cNvSpPr>
          <p:nvPr/>
        </p:nvSpPr>
        <p:spPr>
          <a:xfrm>
            <a:off x="6509819" y="69973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450</a:t>
            </a:r>
            <a:endParaRPr lang="ru-RU" dirty="0"/>
          </a:p>
        </p:txBody>
      </p:sp>
      <p:sp>
        <p:nvSpPr>
          <p:cNvPr id="125" name="Овал 124"/>
          <p:cNvSpPr/>
          <p:nvPr/>
        </p:nvSpPr>
        <p:spPr>
          <a:xfrm>
            <a:off x="4727512" y="695943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5" y="1742030"/>
            <a:ext cx="2109601" cy="21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5" y="4902640"/>
            <a:ext cx="2109600" cy="21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0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MANCHESTER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MARSEILLE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5141426" y="49153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8580699" y="48791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462</a:t>
            </a:r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6509819" y="48933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1 170</a:t>
            </a: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4430803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430803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430803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4727512" y="4855405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6496474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496474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496474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580699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580699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8580699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Текст 3"/>
          <p:cNvSpPr txBox="1">
            <a:spLocks/>
          </p:cNvSpPr>
          <p:nvPr/>
        </p:nvSpPr>
        <p:spPr>
          <a:xfrm>
            <a:off x="5141426" y="556524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80699" y="552898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6509819" y="554315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450</a:t>
            </a:r>
          </a:p>
        </p:txBody>
      </p:sp>
      <p:sp>
        <p:nvSpPr>
          <p:cNvPr id="117" name="Овал 116"/>
          <p:cNvSpPr/>
          <p:nvPr/>
        </p:nvSpPr>
        <p:spPr>
          <a:xfrm>
            <a:off x="4727512" y="5505247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141426" y="629242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8580699" y="62561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6509819" y="62703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2 250</a:t>
            </a:r>
            <a:endParaRPr lang="ru-RU" dirty="0"/>
          </a:p>
        </p:txBody>
      </p:sp>
      <p:sp>
        <p:nvSpPr>
          <p:cNvPr id="121" name="Овал 120"/>
          <p:cNvSpPr/>
          <p:nvPr/>
        </p:nvSpPr>
        <p:spPr>
          <a:xfrm>
            <a:off x="4727512" y="623242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Текст 3"/>
          <p:cNvSpPr txBox="1">
            <a:spLocks/>
          </p:cNvSpPr>
          <p:nvPr/>
        </p:nvSpPr>
        <p:spPr>
          <a:xfrm>
            <a:off x="5141426" y="70194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23" name="Текст 3"/>
          <p:cNvSpPr txBox="1">
            <a:spLocks/>
          </p:cNvSpPr>
          <p:nvPr/>
        </p:nvSpPr>
        <p:spPr>
          <a:xfrm>
            <a:off x="8580699" y="69831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462</a:t>
            </a:r>
          </a:p>
          <a:p>
            <a:endParaRPr lang="ru-RU" dirty="0" smtClean="0"/>
          </a:p>
        </p:txBody>
      </p:sp>
      <p:sp>
        <p:nvSpPr>
          <p:cNvPr id="124" name="Текст 3"/>
          <p:cNvSpPr txBox="1">
            <a:spLocks/>
          </p:cNvSpPr>
          <p:nvPr/>
        </p:nvSpPr>
        <p:spPr>
          <a:xfrm>
            <a:off x="6509819" y="69973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  <a:endParaRPr lang="ru-RU" dirty="0"/>
          </a:p>
        </p:txBody>
      </p:sp>
      <p:sp>
        <p:nvSpPr>
          <p:cNvPr id="125" name="Овал 124"/>
          <p:cNvSpPr/>
          <p:nvPr/>
        </p:nvSpPr>
        <p:spPr>
          <a:xfrm>
            <a:off x="4727512" y="695943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16714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Апельсин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8580699" y="163518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16493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4430803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430803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430803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4727512" y="1611449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6496474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496474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496474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8580699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80699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8580699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Текст 3"/>
          <p:cNvSpPr txBox="1">
            <a:spLocks/>
          </p:cNvSpPr>
          <p:nvPr/>
        </p:nvSpPr>
        <p:spPr>
          <a:xfrm>
            <a:off x="5141426" y="232128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8580699" y="228502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476</a:t>
            </a:r>
          </a:p>
          <a:p>
            <a:endParaRPr lang="ru-RU" dirty="0" smtClean="0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229920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1 620</a:t>
            </a:r>
          </a:p>
        </p:txBody>
      </p:sp>
      <p:sp>
        <p:nvSpPr>
          <p:cNvPr id="94" name="Овал 93"/>
          <p:cNvSpPr/>
          <p:nvPr/>
        </p:nvSpPr>
        <p:spPr>
          <a:xfrm>
            <a:off x="4727512" y="2261291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5141426" y="304846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8580699" y="301221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476</a:t>
            </a:r>
          </a:p>
          <a:p>
            <a:endParaRPr lang="ru-RU" dirty="0" smtClean="0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30263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3 600</a:t>
            </a:r>
            <a:endParaRPr lang="ru-RU" dirty="0"/>
          </a:p>
        </p:txBody>
      </p:sp>
      <p:sp>
        <p:nvSpPr>
          <p:cNvPr id="98" name="Овал 97"/>
          <p:cNvSpPr/>
          <p:nvPr/>
        </p:nvSpPr>
        <p:spPr>
          <a:xfrm>
            <a:off x="4727512" y="2988473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5141426" y="37754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8580699" y="37392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476</a:t>
            </a:r>
          </a:p>
          <a:p>
            <a:endParaRPr lang="ru-RU" dirty="0" smtClean="0"/>
          </a:p>
        </p:txBody>
      </p:sp>
      <p:sp>
        <p:nvSpPr>
          <p:cNvPr id="126" name="Текст 3"/>
          <p:cNvSpPr txBox="1">
            <a:spLocks/>
          </p:cNvSpPr>
          <p:nvPr/>
        </p:nvSpPr>
        <p:spPr>
          <a:xfrm>
            <a:off x="6509819" y="37533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  <a:endParaRPr lang="ru-RU" dirty="0"/>
          </a:p>
        </p:txBody>
      </p:sp>
      <p:sp>
        <p:nvSpPr>
          <p:cNvPr id="127" name="Овал 126"/>
          <p:cNvSpPr/>
          <p:nvPr/>
        </p:nvSpPr>
        <p:spPr>
          <a:xfrm>
            <a:off x="4727512" y="371548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" y="1676400"/>
            <a:ext cx="2221686" cy="2221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" y="4915398"/>
            <a:ext cx="2221130" cy="2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58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30803" y="179145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30803" y="2206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30803" y="2622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0803" y="3038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30803" y="34535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0803" y="386909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3"/>
          <p:cNvSpPr txBox="1">
            <a:spLocks/>
          </p:cNvSpPr>
          <p:nvPr/>
        </p:nvSpPr>
        <p:spPr>
          <a:xfrm>
            <a:off x="5141426" y="148863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Апельсин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6509819" y="146699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27512" y="1445406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Текст 3"/>
          <p:cNvSpPr txBox="1">
            <a:spLocks/>
          </p:cNvSpPr>
          <p:nvPr/>
        </p:nvSpPr>
        <p:spPr>
          <a:xfrm>
            <a:off x="8591974" y="146699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43" name="Текст 3"/>
          <p:cNvSpPr txBox="1">
            <a:spLocks/>
          </p:cNvSpPr>
          <p:nvPr/>
        </p:nvSpPr>
        <p:spPr>
          <a:xfrm>
            <a:off x="5141426" y="190090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45" name="Овал 44"/>
          <p:cNvSpPr/>
          <p:nvPr/>
        </p:nvSpPr>
        <p:spPr>
          <a:xfrm>
            <a:off x="4727512" y="1856494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3"/>
          <p:cNvSpPr txBox="1">
            <a:spLocks/>
          </p:cNvSpPr>
          <p:nvPr/>
        </p:nvSpPr>
        <p:spPr>
          <a:xfrm>
            <a:off x="5141426" y="231318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49" name="Овал 48"/>
          <p:cNvSpPr/>
          <p:nvPr/>
        </p:nvSpPr>
        <p:spPr>
          <a:xfrm>
            <a:off x="4727512" y="2267582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5141426" y="272546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Коричневый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2678670"/>
            <a:ext cx="275652" cy="27565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41426" y="313774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Св. серый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27512" y="3089758"/>
            <a:ext cx="275652" cy="2756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5141426" y="355002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Св. синий</a:t>
            </a:r>
          </a:p>
        </p:txBody>
      </p:sp>
      <p:sp>
        <p:nvSpPr>
          <p:cNvPr id="61" name="Овал 60"/>
          <p:cNvSpPr/>
          <p:nvPr/>
        </p:nvSpPr>
        <p:spPr>
          <a:xfrm>
            <a:off x="4727512" y="3500846"/>
            <a:ext cx="275652" cy="2756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5141426" y="396230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65" name="Овал 64"/>
          <p:cNvSpPr/>
          <p:nvPr/>
        </p:nvSpPr>
        <p:spPr>
          <a:xfrm>
            <a:off x="4727512" y="3911934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Текст 3"/>
          <p:cNvSpPr txBox="1">
            <a:spLocks/>
          </p:cNvSpPr>
          <p:nvPr/>
        </p:nvSpPr>
        <p:spPr>
          <a:xfrm>
            <a:off x="2371451" y="2790727"/>
            <a:ext cx="1944835" cy="7439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VELVET</a:t>
            </a:r>
            <a:endParaRPr lang="ru-RU" dirty="0" smtClean="0">
              <a:solidFill>
                <a:srgbClr val="62667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626671"/>
                </a:solidFill>
              </a:rPr>
              <a:t>А5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4430803" y="4284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509819" y="179145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509819" y="2206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509819" y="2622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6509819" y="3038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509819" y="34535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509819" y="386909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509819" y="4284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78629" y="179145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78629" y="2206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578629" y="26225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8578629" y="303804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578629" y="34535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8578629" y="386909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8578629" y="42846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>
            <a:off x="4727512" y="4323022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5141426" y="437458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6509819" y="18851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8591974" y="18851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6509819" y="230344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1 440</a:t>
            </a:r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8591974" y="230344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6509819" y="26936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8591974" y="26936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04" name="Текст 3"/>
          <p:cNvSpPr txBox="1">
            <a:spLocks/>
          </p:cNvSpPr>
          <p:nvPr/>
        </p:nvSpPr>
        <p:spPr>
          <a:xfrm>
            <a:off x="6509819" y="31435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1 260</a:t>
            </a:r>
          </a:p>
        </p:txBody>
      </p:sp>
      <p:sp>
        <p:nvSpPr>
          <p:cNvPr id="105" name="Текст 3"/>
          <p:cNvSpPr txBox="1">
            <a:spLocks/>
          </p:cNvSpPr>
          <p:nvPr/>
        </p:nvSpPr>
        <p:spPr>
          <a:xfrm>
            <a:off x="8591974" y="314358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06" name="Текст 3"/>
          <p:cNvSpPr txBox="1">
            <a:spLocks/>
          </p:cNvSpPr>
          <p:nvPr/>
        </p:nvSpPr>
        <p:spPr>
          <a:xfrm>
            <a:off x="6509819" y="35591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107" name="Текст 3"/>
          <p:cNvSpPr txBox="1">
            <a:spLocks/>
          </p:cNvSpPr>
          <p:nvPr/>
        </p:nvSpPr>
        <p:spPr>
          <a:xfrm>
            <a:off x="8591974" y="35591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08" name="Текст 3"/>
          <p:cNvSpPr txBox="1">
            <a:spLocks/>
          </p:cNvSpPr>
          <p:nvPr/>
        </p:nvSpPr>
        <p:spPr>
          <a:xfrm>
            <a:off x="6509819" y="399708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9 000</a:t>
            </a:r>
          </a:p>
        </p:txBody>
      </p:sp>
      <p:sp>
        <p:nvSpPr>
          <p:cNvPr id="109" name="Текст 3"/>
          <p:cNvSpPr txBox="1">
            <a:spLocks/>
          </p:cNvSpPr>
          <p:nvPr/>
        </p:nvSpPr>
        <p:spPr>
          <a:xfrm>
            <a:off x="8591974" y="399708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10" name="Текст 3"/>
          <p:cNvSpPr txBox="1">
            <a:spLocks/>
          </p:cNvSpPr>
          <p:nvPr/>
        </p:nvSpPr>
        <p:spPr>
          <a:xfrm>
            <a:off x="6509819" y="440027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1 260</a:t>
            </a:r>
          </a:p>
        </p:txBody>
      </p:sp>
      <p:sp>
        <p:nvSpPr>
          <p:cNvPr id="111" name="Текст 3"/>
          <p:cNvSpPr txBox="1">
            <a:spLocks/>
          </p:cNvSpPr>
          <p:nvPr/>
        </p:nvSpPr>
        <p:spPr>
          <a:xfrm>
            <a:off x="8591974" y="440027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498</a:t>
            </a:r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2371451" y="6057802"/>
            <a:ext cx="1944835" cy="7439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 smtClean="0">
                <a:solidFill>
                  <a:srgbClr val="8CBD57"/>
                </a:solidFill>
              </a:rPr>
              <a:t>VELVET</a:t>
            </a:r>
            <a:endParaRPr lang="ru-RU" dirty="0" smtClean="0">
              <a:solidFill>
                <a:srgbClr val="62667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626671"/>
                </a:solidFill>
              </a:rPr>
              <a:t>А4</a:t>
            </a:r>
          </a:p>
        </p:txBody>
      </p:sp>
      <p:sp>
        <p:nvSpPr>
          <p:cNvPr id="113" name="Текст 3"/>
          <p:cNvSpPr txBox="1">
            <a:spLocks/>
          </p:cNvSpPr>
          <p:nvPr/>
        </p:nvSpPr>
        <p:spPr>
          <a:xfrm>
            <a:off x="5141426" y="57033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4" name="Текст 3"/>
          <p:cNvSpPr txBox="1">
            <a:spLocks/>
          </p:cNvSpPr>
          <p:nvPr/>
        </p:nvSpPr>
        <p:spPr>
          <a:xfrm>
            <a:off x="6509819" y="56812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1 350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>
            <a:off x="4430803" y="63444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Овал 115"/>
          <p:cNvSpPr/>
          <p:nvPr/>
        </p:nvSpPr>
        <p:spPr>
          <a:xfrm>
            <a:off x="4727512" y="5643323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6496474" y="63444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8580699" y="63444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Текст 3"/>
          <p:cNvSpPr txBox="1">
            <a:spLocks/>
          </p:cNvSpPr>
          <p:nvPr/>
        </p:nvSpPr>
        <p:spPr>
          <a:xfrm>
            <a:off x="5141426" y="681226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8580699" y="679809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1 287</a:t>
            </a:r>
          </a:p>
          <a:p>
            <a:endParaRPr lang="ru-RU" dirty="0" smtClean="0"/>
          </a:p>
        </p:txBody>
      </p:sp>
      <p:sp>
        <p:nvSpPr>
          <p:cNvPr id="121" name="Текст 3"/>
          <p:cNvSpPr txBox="1">
            <a:spLocks/>
          </p:cNvSpPr>
          <p:nvPr/>
        </p:nvSpPr>
        <p:spPr>
          <a:xfrm>
            <a:off x="6509819" y="681226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22" name="Овал 121"/>
          <p:cNvSpPr/>
          <p:nvPr/>
        </p:nvSpPr>
        <p:spPr>
          <a:xfrm>
            <a:off x="4727512" y="675912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Текст 3"/>
          <p:cNvSpPr txBox="1">
            <a:spLocks/>
          </p:cNvSpPr>
          <p:nvPr/>
        </p:nvSpPr>
        <p:spPr>
          <a:xfrm>
            <a:off x="8580699" y="567505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1 287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5" y="1962150"/>
            <a:ext cx="2122242" cy="2122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5" y="5184775"/>
            <a:ext cx="212400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290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Ежедневник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VEGAS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8CBD57"/>
                </a:solidFill>
              </a:rPr>
              <a:t> BIRMINGHAM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5141426" y="491539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8580699" y="487914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536</a:t>
            </a:r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6509819" y="489331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4430803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430803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430803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4727512" y="4855405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6496474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496474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496474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580699" y="530943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580699" y="601667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8580699" y="672390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Текст 3"/>
          <p:cNvSpPr txBox="1">
            <a:spLocks/>
          </p:cNvSpPr>
          <p:nvPr/>
        </p:nvSpPr>
        <p:spPr>
          <a:xfrm>
            <a:off x="5141426" y="556524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80699" y="552898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536</a:t>
            </a:r>
          </a:p>
          <a:p>
            <a:endParaRPr lang="ru-RU" dirty="0" smtClean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6509819" y="554315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</a:p>
        </p:txBody>
      </p:sp>
      <p:sp>
        <p:nvSpPr>
          <p:cNvPr id="117" name="Овал 116"/>
          <p:cNvSpPr/>
          <p:nvPr/>
        </p:nvSpPr>
        <p:spPr>
          <a:xfrm>
            <a:off x="4727512" y="5505247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Текст 3"/>
          <p:cNvSpPr txBox="1">
            <a:spLocks/>
          </p:cNvSpPr>
          <p:nvPr/>
        </p:nvSpPr>
        <p:spPr>
          <a:xfrm>
            <a:off x="5141426" y="629242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8580699" y="625616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536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6509819" y="627033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21" name="Овал 120"/>
          <p:cNvSpPr/>
          <p:nvPr/>
        </p:nvSpPr>
        <p:spPr>
          <a:xfrm>
            <a:off x="4727512" y="6232429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Текст 3"/>
          <p:cNvSpPr txBox="1">
            <a:spLocks/>
          </p:cNvSpPr>
          <p:nvPr/>
        </p:nvSpPr>
        <p:spPr>
          <a:xfrm>
            <a:off x="5141426" y="701942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23" name="Текст 3"/>
          <p:cNvSpPr txBox="1">
            <a:spLocks/>
          </p:cNvSpPr>
          <p:nvPr/>
        </p:nvSpPr>
        <p:spPr>
          <a:xfrm>
            <a:off x="8580699" y="698317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536</a:t>
            </a:r>
            <a:endParaRPr lang="ru-RU" dirty="0"/>
          </a:p>
        </p:txBody>
      </p:sp>
      <p:sp>
        <p:nvSpPr>
          <p:cNvPr id="124" name="Текст 3"/>
          <p:cNvSpPr txBox="1">
            <a:spLocks/>
          </p:cNvSpPr>
          <p:nvPr/>
        </p:nvSpPr>
        <p:spPr>
          <a:xfrm>
            <a:off x="6509819" y="699734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630</a:t>
            </a:r>
            <a:endParaRPr lang="ru-RU" dirty="0"/>
          </a:p>
        </p:txBody>
      </p:sp>
      <p:sp>
        <p:nvSpPr>
          <p:cNvPr id="125" name="Овал 124"/>
          <p:cNvSpPr/>
          <p:nvPr/>
        </p:nvSpPr>
        <p:spPr>
          <a:xfrm>
            <a:off x="4727512" y="695943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16714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8580699" y="163518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480</a:t>
            </a:r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16493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540</a:t>
            </a: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4430803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430803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430803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4727512" y="1611449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6496474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496474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496474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8580699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8580699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8580699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Текст 3"/>
          <p:cNvSpPr txBox="1">
            <a:spLocks/>
          </p:cNvSpPr>
          <p:nvPr/>
        </p:nvSpPr>
        <p:spPr>
          <a:xfrm>
            <a:off x="5141426" y="232128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8580699" y="228502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480</a:t>
            </a:r>
          </a:p>
          <a:p>
            <a:endParaRPr lang="ru-RU" dirty="0" smtClean="0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6509819" y="229920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94" name="Овал 93"/>
          <p:cNvSpPr/>
          <p:nvPr/>
        </p:nvSpPr>
        <p:spPr>
          <a:xfrm>
            <a:off x="4727512" y="2261291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5141426" y="304846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8580699" y="301221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480</a:t>
            </a:r>
          </a:p>
          <a:p>
            <a:endParaRPr lang="ru-RU" dirty="0" smtClean="0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30263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540</a:t>
            </a:r>
            <a:endParaRPr lang="ru-RU" dirty="0"/>
          </a:p>
        </p:txBody>
      </p:sp>
      <p:sp>
        <p:nvSpPr>
          <p:cNvPr id="98" name="Овал 97"/>
          <p:cNvSpPr/>
          <p:nvPr/>
        </p:nvSpPr>
        <p:spPr>
          <a:xfrm>
            <a:off x="4727512" y="2988473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5141426" y="37754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8580699" y="37392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480</a:t>
            </a:r>
          </a:p>
          <a:p>
            <a:endParaRPr lang="ru-RU" dirty="0" smtClean="0"/>
          </a:p>
        </p:txBody>
      </p:sp>
      <p:sp>
        <p:nvSpPr>
          <p:cNvPr id="126" name="Текст 3"/>
          <p:cNvSpPr txBox="1">
            <a:spLocks/>
          </p:cNvSpPr>
          <p:nvPr/>
        </p:nvSpPr>
        <p:spPr>
          <a:xfrm>
            <a:off x="6509819" y="37533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  <a:endParaRPr lang="ru-RU" dirty="0"/>
          </a:p>
        </p:txBody>
      </p:sp>
      <p:sp>
        <p:nvSpPr>
          <p:cNvPr id="127" name="Овал 126"/>
          <p:cNvSpPr/>
          <p:nvPr/>
        </p:nvSpPr>
        <p:spPr>
          <a:xfrm>
            <a:off x="4727512" y="3715480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3" y="1770041"/>
            <a:ext cx="2005346" cy="20053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" y="4895954"/>
            <a:ext cx="2135786" cy="2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934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21089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CITY WINNER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r>
              <a:rPr lang="ru-RU" dirty="0" smtClean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DALLAS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5141426" y="19695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6509819" y="19474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180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4430803" y="27821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4727512" y="1909523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6496474" y="27821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8580699" y="278212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Текст 3"/>
          <p:cNvSpPr txBox="1">
            <a:spLocks/>
          </p:cNvSpPr>
          <p:nvPr/>
        </p:nvSpPr>
        <p:spPr>
          <a:xfrm>
            <a:off x="5141426" y="344620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8580699" y="336802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539</a:t>
            </a:r>
            <a:endParaRPr lang="ru-RU" dirty="0" smtClean="0"/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6509819" y="338219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</a:p>
        </p:txBody>
      </p:sp>
      <p:sp>
        <p:nvSpPr>
          <p:cNvPr id="66" name="Овал 65"/>
          <p:cNvSpPr/>
          <p:nvPr/>
        </p:nvSpPr>
        <p:spPr>
          <a:xfrm>
            <a:off x="4727512" y="3386216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Текст 3"/>
          <p:cNvSpPr txBox="1">
            <a:spLocks/>
          </p:cNvSpPr>
          <p:nvPr/>
        </p:nvSpPr>
        <p:spPr>
          <a:xfrm>
            <a:off x="8580699" y="194125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539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4430803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430803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509819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509819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8580699" y="559018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8580699" y="65014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Текст 3"/>
          <p:cNvSpPr txBox="1">
            <a:spLocks/>
          </p:cNvSpPr>
          <p:nvPr/>
        </p:nvSpPr>
        <p:spPr>
          <a:xfrm>
            <a:off x="8580699" y="50283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543</a:t>
            </a:r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6509819" y="50425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180</a:t>
            </a:r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8580699" y="593956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543</a:t>
            </a:r>
            <a:endParaRPr lang="ru-RU" dirty="0" smtClean="0"/>
          </a:p>
        </p:txBody>
      </p:sp>
      <p:sp>
        <p:nvSpPr>
          <p:cNvPr id="128" name="Текст 3"/>
          <p:cNvSpPr txBox="1">
            <a:spLocks/>
          </p:cNvSpPr>
          <p:nvPr/>
        </p:nvSpPr>
        <p:spPr>
          <a:xfrm>
            <a:off x="6509819" y="595373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130" name="Текст 3"/>
          <p:cNvSpPr txBox="1">
            <a:spLocks/>
          </p:cNvSpPr>
          <p:nvPr/>
        </p:nvSpPr>
        <p:spPr>
          <a:xfrm>
            <a:off x="8580699" y="689397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543</a:t>
            </a:r>
            <a:endParaRPr lang="ru-RU" dirty="0" smtClean="0"/>
          </a:p>
        </p:txBody>
      </p:sp>
      <p:sp>
        <p:nvSpPr>
          <p:cNvPr id="131" name="Текст 3"/>
          <p:cNvSpPr txBox="1">
            <a:spLocks/>
          </p:cNvSpPr>
          <p:nvPr/>
        </p:nvSpPr>
        <p:spPr>
          <a:xfrm>
            <a:off x="6509819" y="690814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180</a:t>
            </a:r>
          </a:p>
        </p:txBody>
      </p:sp>
      <p:sp>
        <p:nvSpPr>
          <p:cNvPr id="133" name="Текст 3"/>
          <p:cNvSpPr txBox="1">
            <a:spLocks/>
          </p:cNvSpPr>
          <p:nvPr/>
        </p:nvSpPr>
        <p:spPr>
          <a:xfrm>
            <a:off x="5141426" y="505213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134" name="Овал 133"/>
          <p:cNvSpPr/>
          <p:nvPr/>
        </p:nvSpPr>
        <p:spPr>
          <a:xfrm>
            <a:off x="4727512" y="4992142"/>
            <a:ext cx="275652" cy="2756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Текст 3"/>
          <p:cNvSpPr txBox="1">
            <a:spLocks/>
          </p:cNvSpPr>
          <p:nvPr/>
        </p:nvSpPr>
        <p:spPr>
          <a:xfrm>
            <a:off x="5141426" y="591257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36" name="Овал 135"/>
          <p:cNvSpPr/>
          <p:nvPr/>
        </p:nvSpPr>
        <p:spPr>
          <a:xfrm>
            <a:off x="4727512" y="5852582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Текст 3"/>
          <p:cNvSpPr txBox="1">
            <a:spLocks/>
          </p:cNvSpPr>
          <p:nvPr/>
        </p:nvSpPr>
        <p:spPr>
          <a:xfrm>
            <a:off x="5141426" y="685463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38" name="Овал 137"/>
          <p:cNvSpPr/>
          <p:nvPr/>
        </p:nvSpPr>
        <p:spPr>
          <a:xfrm>
            <a:off x="4727512" y="679464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0" y="1909523"/>
            <a:ext cx="2138604" cy="2138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" y="4970588"/>
            <a:ext cx="2210942" cy="22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409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21089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MANCHESTER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888631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r>
              <a:rPr lang="ru-RU" dirty="0" smtClean="0"/>
              <a:t> </a:t>
            </a:r>
            <a:r>
              <a:rPr lang="en-US" dirty="0">
                <a:solidFill>
                  <a:srgbClr val="8CBD57"/>
                </a:solidFill>
              </a:rPr>
              <a:t> </a:t>
            </a:r>
            <a:r>
              <a:rPr lang="en-US" dirty="0" smtClean="0">
                <a:solidFill>
                  <a:srgbClr val="8CBD57"/>
                </a:solidFill>
              </a:rPr>
              <a:t>MARSEILLE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141426" y="16714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Апельсин</a:t>
            </a:r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8580699" y="163518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564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6509819" y="16493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30803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430803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30803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727512" y="1611449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496474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96474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496474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580699" y="206548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580699" y="277271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0699" y="34799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Текст 3"/>
          <p:cNvSpPr txBox="1">
            <a:spLocks/>
          </p:cNvSpPr>
          <p:nvPr/>
        </p:nvSpPr>
        <p:spPr>
          <a:xfrm>
            <a:off x="5141426" y="232128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228502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564</a:t>
            </a:r>
          </a:p>
          <a:p>
            <a:endParaRPr lang="ru-RU" dirty="0" smtClean="0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229920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2261291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304846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301221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564</a:t>
            </a:r>
          </a:p>
          <a:p>
            <a:endParaRPr lang="ru-RU" dirty="0" smtClean="0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30263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  <a:endParaRPr lang="ru-RU" dirty="0"/>
          </a:p>
        </p:txBody>
      </p:sp>
      <p:sp>
        <p:nvSpPr>
          <p:cNvPr id="76" name="Овал 75"/>
          <p:cNvSpPr/>
          <p:nvPr/>
        </p:nvSpPr>
        <p:spPr>
          <a:xfrm>
            <a:off x="4727512" y="2988473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37754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8580699" y="373921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564</a:t>
            </a:r>
          </a:p>
          <a:p>
            <a:endParaRPr lang="ru-RU" dirty="0" smtClean="0"/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375338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  <a:endParaRPr lang="ru-RU" dirty="0"/>
          </a:p>
        </p:txBody>
      </p:sp>
      <p:sp>
        <p:nvSpPr>
          <p:cNvPr id="81" name="Овал 80"/>
          <p:cNvSpPr/>
          <p:nvPr/>
        </p:nvSpPr>
        <p:spPr>
          <a:xfrm>
            <a:off x="4727512" y="371548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5141426" y="525564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523355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4430803" y="60682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4727512" y="5195648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6496474" y="60682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8580699" y="606824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Текст 3"/>
          <p:cNvSpPr txBox="1">
            <a:spLocks/>
          </p:cNvSpPr>
          <p:nvPr/>
        </p:nvSpPr>
        <p:spPr>
          <a:xfrm>
            <a:off x="5141426" y="673233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8580699" y="665414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543</a:t>
            </a:r>
            <a:endParaRPr lang="ru-RU" dirty="0" smtClean="0"/>
          </a:p>
        </p:txBody>
      </p:sp>
      <p:sp>
        <p:nvSpPr>
          <p:cNvPr id="90" name="Текст 3"/>
          <p:cNvSpPr txBox="1">
            <a:spLocks/>
          </p:cNvSpPr>
          <p:nvPr/>
        </p:nvSpPr>
        <p:spPr>
          <a:xfrm>
            <a:off x="6509819" y="666831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720</a:t>
            </a:r>
          </a:p>
        </p:txBody>
      </p:sp>
      <p:sp>
        <p:nvSpPr>
          <p:cNvPr id="91" name="Овал 90"/>
          <p:cNvSpPr/>
          <p:nvPr/>
        </p:nvSpPr>
        <p:spPr>
          <a:xfrm>
            <a:off x="4727512" y="6672341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Текст 3"/>
          <p:cNvSpPr txBox="1">
            <a:spLocks/>
          </p:cNvSpPr>
          <p:nvPr/>
        </p:nvSpPr>
        <p:spPr>
          <a:xfrm>
            <a:off x="8580699" y="522737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543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" y="1839201"/>
            <a:ext cx="2187574" cy="2187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" y="4889500"/>
            <a:ext cx="2188800" cy="21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0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01.08.2021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1"/>
          </p:nvPr>
        </p:nvSpPr>
        <p:spPr>
          <a:xfrm>
            <a:off x="8580699" y="1863469"/>
            <a:ext cx="1937809" cy="2810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567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573931"/>
            <a:ext cx="1921089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VEGAS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2371451" y="5444043"/>
            <a:ext cx="1944835" cy="582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Планинг</a:t>
            </a:r>
            <a:r>
              <a:rPr lang="ru-RU" dirty="0" smtClean="0"/>
              <a:t> </a:t>
            </a:r>
            <a:r>
              <a:rPr lang="en-US" dirty="0">
                <a:solidFill>
                  <a:srgbClr val="8CBD57"/>
                </a:solidFill>
              </a:rPr>
              <a:t>  VELVET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82" name="Текст 3"/>
          <p:cNvSpPr txBox="1">
            <a:spLocks/>
          </p:cNvSpPr>
          <p:nvPr/>
        </p:nvSpPr>
        <p:spPr>
          <a:xfrm>
            <a:off x="5141426" y="18923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83" name="Текст 3"/>
          <p:cNvSpPr txBox="1">
            <a:spLocks/>
          </p:cNvSpPr>
          <p:nvPr/>
        </p:nvSpPr>
        <p:spPr>
          <a:xfrm>
            <a:off x="6509819" y="18702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4430803" y="26582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4727512" y="1832323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6496474" y="26582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8580699" y="26582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Текст 3"/>
          <p:cNvSpPr txBox="1">
            <a:spLocks/>
          </p:cNvSpPr>
          <p:nvPr/>
        </p:nvSpPr>
        <p:spPr>
          <a:xfrm>
            <a:off x="5141426" y="316645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9" name="Текст 3"/>
          <p:cNvSpPr txBox="1">
            <a:spLocks/>
          </p:cNvSpPr>
          <p:nvPr/>
        </p:nvSpPr>
        <p:spPr>
          <a:xfrm>
            <a:off x="8580699" y="308826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567</a:t>
            </a:r>
          </a:p>
          <a:p>
            <a:endParaRPr lang="ru-RU" dirty="0" smtClean="0"/>
          </a:p>
        </p:txBody>
      </p:sp>
      <p:sp>
        <p:nvSpPr>
          <p:cNvPr id="90" name="Текст 3"/>
          <p:cNvSpPr txBox="1">
            <a:spLocks/>
          </p:cNvSpPr>
          <p:nvPr/>
        </p:nvSpPr>
        <p:spPr>
          <a:xfrm>
            <a:off x="6509819" y="310243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630</a:t>
            </a:r>
          </a:p>
        </p:txBody>
      </p:sp>
      <p:sp>
        <p:nvSpPr>
          <p:cNvPr id="91" name="Овал 90"/>
          <p:cNvSpPr/>
          <p:nvPr/>
        </p:nvSpPr>
        <p:spPr>
          <a:xfrm>
            <a:off x="4727512" y="3106457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430803" y="53450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430803" y="58346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430803" y="63242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430803" y="4855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Текст 3"/>
          <p:cNvSpPr txBox="1">
            <a:spLocks/>
          </p:cNvSpPr>
          <p:nvPr/>
        </p:nvSpPr>
        <p:spPr>
          <a:xfrm>
            <a:off x="5036651" y="45318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sp>
        <p:nvSpPr>
          <p:cNvPr id="70" name="Текст 3"/>
          <p:cNvSpPr txBox="1">
            <a:spLocks/>
          </p:cNvSpPr>
          <p:nvPr/>
        </p:nvSpPr>
        <p:spPr>
          <a:xfrm>
            <a:off x="8580699" y="449562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531</a:t>
            </a:r>
          </a:p>
        </p:txBody>
      </p:sp>
      <p:sp>
        <p:nvSpPr>
          <p:cNvPr id="71" name="Текст 3"/>
          <p:cNvSpPr txBox="1">
            <a:spLocks/>
          </p:cNvSpPr>
          <p:nvPr/>
        </p:nvSpPr>
        <p:spPr>
          <a:xfrm>
            <a:off x="6509819" y="450979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270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27512" y="4471889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Текст 3"/>
          <p:cNvSpPr txBox="1">
            <a:spLocks/>
          </p:cNvSpPr>
          <p:nvPr/>
        </p:nvSpPr>
        <p:spPr>
          <a:xfrm>
            <a:off x="5036651" y="5025848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Коричневый</a:t>
            </a:r>
          </a:p>
        </p:txBody>
      </p:sp>
      <p:sp>
        <p:nvSpPr>
          <p:cNvPr id="74" name="Текст 3"/>
          <p:cNvSpPr txBox="1">
            <a:spLocks/>
          </p:cNvSpPr>
          <p:nvPr/>
        </p:nvSpPr>
        <p:spPr>
          <a:xfrm>
            <a:off x="8580699" y="498959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531</a:t>
            </a:r>
          </a:p>
          <a:p>
            <a:endParaRPr lang="ru-RU" dirty="0" smtClean="0"/>
          </a:p>
        </p:txBody>
      </p:sp>
      <p:sp>
        <p:nvSpPr>
          <p:cNvPr id="75" name="Текст 3"/>
          <p:cNvSpPr txBox="1">
            <a:spLocks/>
          </p:cNvSpPr>
          <p:nvPr/>
        </p:nvSpPr>
        <p:spPr>
          <a:xfrm>
            <a:off x="6509819" y="500376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180</a:t>
            </a:r>
          </a:p>
        </p:txBody>
      </p:sp>
      <p:sp>
        <p:nvSpPr>
          <p:cNvPr id="77" name="Овал 76"/>
          <p:cNvSpPr/>
          <p:nvPr/>
        </p:nvSpPr>
        <p:spPr>
          <a:xfrm>
            <a:off x="4727512" y="4965855"/>
            <a:ext cx="275652" cy="27565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3"/>
          <p:cNvSpPr txBox="1">
            <a:spLocks/>
          </p:cNvSpPr>
          <p:nvPr/>
        </p:nvSpPr>
        <p:spPr>
          <a:xfrm>
            <a:off x="5036651" y="551981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Светло-синий</a:t>
            </a:r>
          </a:p>
        </p:txBody>
      </p:sp>
      <p:sp>
        <p:nvSpPr>
          <p:cNvPr id="94" name="Текст 3"/>
          <p:cNvSpPr txBox="1">
            <a:spLocks/>
          </p:cNvSpPr>
          <p:nvPr/>
        </p:nvSpPr>
        <p:spPr>
          <a:xfrm>
            <a:off x="8580699" y="548355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531</a:t>
            </a:r>
          </a:p>
          <a:p>
            <a:endParaRPr lang="ru-RU" dirty="0" smtClean="0"/>
          </a:p>
        </p:txBody>
      </p:sp>
      <p:sp>
        <p:nvSpPr>
          <p:cNvPr id="95" name="Текст 3"/>
          <p:cNvSpPr txBox="1">
            <a:spLocks/>
          </p:cNvSpPr>
          <p:nvPr/>
        </p:nvSpPr>
        <p:spPr>
          <a:xfrm>
            <a:off x="6509819" y="549773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180</a:t>
            </a:r>
          </a:p>
        </p:txBody>
      </p:sp>
      <p:sp>
        <p:nvSpPr>
          <p:cNvPr id="96" name="Овал 95"/>
          <p:cNvSpPr/>
          <p:nvPr/>
        </p:nvSpPr>
        <p:spPr>
          <a:xfrm>
            <a:off x="4727512" y="5459821"/>
            <a:ext cx="275652" cy="2756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5036651" y="601378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98" name="Текст 3"/>
          <p:cNvSpPr txBox="1">
            <a:spLocks/>
          </p:cNvSpPr>
          <p:nvPr/>
        </p:nvSpPr>
        <p:spPr>
          <a:xfrm>
            <a:off x="8580699" y="597752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531</a:t>
            </a:r>
          </a:p>
          <a:p>
            <a:endParaRPr lang="ru-RU" dirty="0" smtClean="0"/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6509819" y="599169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100" name="Овал 99"/>
          <p:cNvSpPr/>
          <p:nvPr/>
        </p:nvSpPr>
        <p:spPr>
          <a:xfrm>
            <a:off x="4727512" y="5953787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5036651" y="650774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02" name="Текст 3"/>
          <p:cNvSpPr txBox="1">
            <a:spLocks/>
          </p:cNvSpPr>
          <p:nvPr/>
        </p:nvSpPr>
        <p:spPr>
          <a:xfrm>
            <a:off x="8580699" y="647149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531</a:t>
            </a:r>
          </a:p>
          <a:p>
            <a:endParaRPr lang="ru-RU" dirty="0" smtClean="0"/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6509819" y="648566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360</a:t>
            </a:r>
          </a:p>
        </p:txBody>
      </p:sp>
      <p:sp>
        <p:nvSpPr>
          <p:cNvPr id="104" name="Овал 103"/>
          <p:cNvSpPr/>
          <p:nvPr/>
        </p:nvSpPr>
        <p:spPr>
          <a:xfrm>
            <a:off x="4727512" y="6447753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" y="4531882"/>
            <a:ext cx="2288620" cy="228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" y="1771764"/>
            <a:ext cx="2289600" cy="2289600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496474" y="53450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6496474" y="58346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496474" y="63242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496474" y="4855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580699" y="534508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580699" y="58346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8580699" y="632425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8580699" y="485550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76 590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38 150 550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6916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322197"/>
            <a:ext cx="1921090" cy="1201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Ежедневник,</a:t>
            </a:r>
            <a:r>
              <a:rPr lang="ru-RU" dirty="0"/>
              <a:t> </a:t>
            </a:r>
            <a:r>
              <a:rPr lang="en-US" dirty="0" smtClean="0"/>
              <a:t>Portobello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Trend NEW,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CANYON CITY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141426" y="492899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Желтый</a:t>
            </a:r>
          </a:p>
        </p:txBody>
      </p:sp>
      <p:sp>
        <p:nvSpPr>
          <p:cNvPr id="37" name="Текст 3"/>
          <p:cNvSpPr txBox="1">
            <a:spLocks/>
          </p:cNvSpPr>
          <p:nvPr/>
        </p:nvSpPr>
        <p:spPr>
          <a:xfrm>
            <a:off x="8580699" y="489273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6509819" y="490690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30803" y="53230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430803" y="603026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30803" y="67374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727512" y="4868999"/>
            <a:ext cx="275652" cy="2756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496474" y="53230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96474" y="603026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496474" y="67374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580699" y="5323033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580699" y="603026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0699" y="6737495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Текст 3"/>
          <p:cNvSpPr txBox="1">
            <a:spLocks/>
          </p:cNvSpPr>
          <p:nvPr/>
        </p:nvSpPr>
        <p:spPr>
          <a:xfrm>
            <a:off x="5141426" y="557883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8580699" y="5542579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6509819" y="5556750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5 400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5518841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63060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8580699" y="626976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628393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  <a:endParaRPr lang="ru-RU" dirty="0"/>
          </a:p>
        </p:txBody>
      </p:sp>
      <p:sp>
        <p:nvSpPr>
          <p:cNvPr id="76" name="Овал 75"/>
          <p:cNvSpPr/>
          <p:nvPr/>
        </p:nvSpPr>
        <p:spPr>
          <a:xfrm>
            <a:off x="4727512" y="6246023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703302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79" name="Текст 3"/>
          <p:cNvSpPr txBox="1">
            <a:spLocks/>
          </p:cNvSpPr>
          <p:nvPr/>
        </p:nvSpPr>
        <p:spPr>
          <a:xfrm>
            <a:off x="8580699" y="699676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80" name="Текст 3"/>
          <p:cNvSpPr txBox="1">
            <a:spLocks/>
          </p:cNvSpPr>
          <p:nvPr/>
        </p:nvSpPr>
        <p:spPr>
          <a:xfrm>
            <a:off x="6509819" y="701093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3 600</a:t>
            </a:r>
            <a:endParaRPr lang="ru-RU" dirty="0"/>
          </a:p>
        </p:txBody>
      </p:sp>
      <p:sp>
        <p:nvSpPr>
          <p:cNvPr id="81" name="Овал 80"/>
          <p:cNvSpPr/>
          <p:nvPr/>
        </p:nvSpPr>
        <p:spPr>
          <a:xfrm>
            <a:off x="4727512" y="6973030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2371451" y="5578834"/>
            <a:ext cx="1921090" cy="1201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Ежедневник,</a:t>
            </a:r>
            <a:r>
              <a:rPr lang="ru-RU" dirty="0"/>
              <a:t> </a:t>
            </a:r>
            <a:r>
              <a:rPr lang="en-US" dirty="0" smtClean="0"/>
              <a:t>Portobello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Trend NEW,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FLAX CITY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430803" y="17793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430803" y="21862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430803" y="2593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430803" y="29999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30803" y="340679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430803" y="38136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Текст 3"/>
          <p:cNvSpPr txBox="1">
            <a:spLocks/>
          </p:cNvSpPr>
          <p:nvPr/>
        </p:nvSpPr>
        <p:spPr>
          <a:xfrm>
            <a:off x="5141426" y="151673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Бургунди</a:t>
            </a:r>
            <a:endParaRPr lang="ru-RU" dirty="0" smtClean="0"/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6509819" y="149464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66" name="Овал 65"/>
          <p:cNvSpPr/>
          <p:nvPr/>
        </p:nvSpPr>
        <p:spPr>
          <a:xfrm>
            <a:off x="4727512" y="1456738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6496474" y="17793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496474" y="21862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6496474" y="2593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496474" y="29999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496474" y="340679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96474" y="38136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8591974" y="177937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8591974" y="21862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8591974" y="259308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591974" y="29999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8591974" y="340679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8591974" y="3813644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Текст 3"/>
          <p:cNvSpPr txBox="1">
            <a:spLocks/>
          </p:cNvSpPr>
          <p:nvPr/>
        </p:nvSpPr>
        <p:spPr>
          <a:xfrm>
            <a:off x="8591974" y="149464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141426" y="190063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97" name="Текст 3"/>
          <p:cNvSpPr txBox="1">
            <a:spLocks/>
          </p:cNvSpPr>
          <p:nvPr/>
        </p:nvSpPr>
        <p:spPr>
          <a:xfrm>
            <a:off x="6509819" y="187855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1 800</a:t>
            </a:r>
          </a:p>
          <a:p>
            <a:endParaRPr lang="ru-RU" dirty="0" smtClean="0"/>
          </a:p>
        </p:txBody>
      </p:sp>
      <p:sp>
        <p:nvSpPr>
          <p:cNvPr id="98" name="Овал 97"/>
          <p:cNvSpPr/>
          <p:nvPr/>
        </p:nvSpPr>
        <p:spPr>
          <a:xfrm>
            <a:off x="4727512" y="1840646"/>
            <a:ext cx="275652" cy="2756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Текст 3"/>
          <p:cNvSpPr txBox="1">
            <a:spLocks/>
          </p:cNvSpPr>
          <p:nvPr/>
        </p:nvSpPr>
        <p:spPr>
          <a:xfrm>
            <a:off x="8591974" y="187855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5141426" y="231709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01" name="Текст 3"/>
          <p:cNvSpPr txBox="1">
            <a:spLocks/>
          </p:cNvSpPr>
          <p:nvPr/>
        </p:nvSpPr>
        <p:spPr>
          <a:xfrm>
            <a:off x="6509819" y="229500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1 800</a:t>
            </a:r>
          </a:p>
          <a:p>
            <a:endParaRPr lang="ru-RU" dirty="0" smtClean="0"/>
          </a:p>
        </p:txBody>
      </p:sp>
      <p:sp>
        <p:nvSpPr>
          <p:cNvPr id="102" name="Овал 101"/>
          <p:cNvSpPr/>
          <p:nvPr/>
        </p:nvSpPr>
        <p:spPr>
          <a:xfrm>
            <a:off x="4727512" y="2257099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Текст 3"/>
          <p:cNvSpPr txBox="1">
            <a:spLocks/>
          </p:cNvSpPr>
          <p:nvPr/>
        </p:nvSpPr>
        <p:spPr>
          <a:xfrm>
            <a:off x="8591974" y="229500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104" name="Текст 3"/>
          <p:cNvSpPr txBox="1">
            <a:spLocks/>
          </p:cNvSpPr>
          <p:nvPr/>
        </p:nvSpPr>
        <p:spPr>
          <a:xfrm>
            <a:off x="5141426" y="272518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05" name="Текст 3"/>
          <p:cNvSpPr txBox="1">
            <a:spLocks/>
          </p:cNvSpPr>
          <p:nvPr/>
        </p:nvSpPr>
        <p:spPr>
          <a:xfrm>
            <a:off x="6509819" y="270309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6 300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4727512" y="266518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Текст 3"/>
          <p:cNvSpPr txBox="1">
            <a:spLocks/>
          </p:cNvSpPr>
          <p:nvPr/>
        </p:nvSpPr>
        <p:spPr>
          <a:xfrm>
            <a:off x="8591974" y="270309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108" name="Текст 3"/>
          <p:cNvSpPr txBox="1">
            <a:spLocks/>
          </p:cNvSpPr>
          <p:nvPr/>
        </p:nvSpPr>
        <p:spPr>
          <a:xfrm>
            <a:off x="5141426" y="312138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</a:p>
        </p:txBody>
      </p:sp>
      <p:sp>
        <p:nvSpPr>
          <p:cNvPr id="109" name="Текст 3"/>
          <p:cNvSpPr txBox="1">
            <a:spLocks/>
          </p:cNvSpPr>
          <p:nvPr/>
        </p:nvSpPr>
        <p:spPr>
          <a:xfrm>
            <a:off x="6509819" y="309930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10" name="Овал 109"/>
          <p:cNvSpPr/>
          <p:nvPr/>
        </p:nvSpPr>
        <p:spPr>
          <a:xfrm>
            <a:off x="4727512" y="3061396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Текст 3"/>
          <p:cNvSpPr txBox="1">
            <a:spLocks/>
          </p:cNvSpPr>
          <p:nvPr/>
        </p:nvSpPr>
        <p:spPr>
          <a:xfrm>
            <a:off x="8591974" y="309930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5141426" y="352824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13" name="Текст 3"/>
          <p:cNvSpPr txBox="1">
            <a:spLocks/>
          </p:cNvSpPr>
          <p:nvPr/>
        </p:nvSpPr>
        <p:spPr>
          <a:xfrm>
            <a:off x="6509819" y="35061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3 600</a:t>
            </a:r>
          </a:p>
        </p:txBody>
      </p:sp>
      <p:sp>
        <p:nvSpPr>
          <p:cNvPr id="114" name="Овал 113"/>
          <p:cNvSpPr/>
          <p:nvPr/>
        </p:nvSpPr>
        <p:spPr>
          <a:xfrm>
            <a:off x="4727512" y="3468249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Текст 3"/>
          <p:cNvSpPr txBox="1">
            <a:spLocks/>
          </p:cNvSpPr>
          <p:nvPr/>
        </p:nvSpPr>
        <p:spPr>
          <a:xfrm>
            <a:off x="8591974" y="350615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  <a:p>
            <a:endParaRPr lang="ru-RU" dirty="0" smtClean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5141426" y="393722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Ярко-синий</a:t>
            </a:r>
          </a:p>
        </p:txBody>
      </p:sp>
      <p:sp>
        <p:nvSpPr>
          <p:cNvPr id="117" name="Текст 3"/>
          <p:cNvSpPr txBox="1">
            <a:spLocks/>
          </p:cNvSpPr>
          <p:nvPr/>
        </p:nvSpPr>
        <p:spPr>
          <a:xfrm>
            <a:off x="6509819" y="391514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118" name="Овал 117"/>
          <p:cNvSpPr/>
          <p:nvPr/>
        </p:nvSpPr>
        <p:spPr>
          <a:xfrm>
            <a:off x="4727512" y="3877234"/>
            <a:ext cx="275652" cy="2756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Текст 3"/>
          <p:cNvSpPr txBox="1">
            <a:spLocks/>
          </p:cNvSpPr>
          <p:nvPr/>
        </p:nvSpPr>
        <p:spPr>
          <a:xfrm>
            <a:off x="8591974" y="391514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440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" y="1769525"/>
            <a:ext cx="1978024" cy="1978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8" y="505302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40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</a:t>
            </a:r>
            <a:r>
              <a:rPr lang="en-US" dirty="0" smtClean="0"/>
              <a:t>30</a:t>
            </a:r>
            <a:r>
              <a:rPr lang="ru-RU" dirty="0" smtClean="0"/>
              <a:t>.08.2021 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2371451" y="2237255"/>
            <a:ext cx="1921090" cy="1201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Ежедневник,</a:t>
            </a:r>
            <a:r>
              <a:rPr lang="ru-RU" dirty="0"/>
              <a:t> </a:t>
            </a:r>
            <a:r>
              <a:rPr lang="en-US" dirty="0" smtClean="0"/>
              <a:t>Portobello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Trend NEW,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VEGAS CITY</a:t>
            </a:r>
            <a:endParaRPr lang="ru-RU" dirty="0" smtClean="0">
              <a:solidFill>
                <a:srgbClr val="8CBD57"/>
              </a:solidFill>
            </a:endParaRPr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141426" y="45199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30803" y="53211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430803" y="58202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30803" y="63193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727512" y="4459912"/>
            <a:ext cx="275652" cy="275652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141426" y="5005682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27512" y="4952064"/>
            <a:ext cx="275652" cy="275652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1426" y="550494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Оранжевый</a:t>
            </a:r>
          </a:p>
        </p:txBody>
      </p:sp>
      <p:sp>
        <p:nvSpPr>
          <p:cNvPr id="76" name="Овал 75"/>
          <p:cNvSpPr/>
          <p:nvPr/>
        </p:nvSpPr>
        <p:spPr>
          <a:xfrm>
            <a:off x="4727512" y="5936368"/>
            <a:ext cx="275652" cy="275652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Текст 3"/>
          <p:cNvSpPr txBox="1">
            <a:spLocks/>
          </p:cNvSpPr>
          <p:nvPr/>
        </p:nvSpPr>
        <p:spPr>
          <a:xfrm>
            <a:off x="5141426" y="597456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81" name="Овал 80"/>
          <p:cNvSpPr/>
          <p:nvPr/>
        </p:nvSpPr>
        <p:spPr>
          <a:xfrm>
            <a:off x="4727512" y="5444216"/>
            <a:ext cx="275652" cy="2756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2371451" y="5143680"/>
            <a:ext cx="1921090" cy="1201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Ежедневник,</a:t>
            </a:r>
            <a:r>
              <a:rPr lang="ru-RU" dirty="0"/>
              <a:t> </a:t>
            </a:r>
            <a:r>
              <a:rPr lang="en-US" dirty="0" smtClean="0"/>
              <a:t>Portobello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Trend NEW,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8CBD57"/>
                </a:solidFill>
              </a:rPr>
              <a:t>WINNER CITY</a:t>
            </a:r>
            <a:endParaRPr lang="ru-RU" dirty="0" smtClean="0">
              <a:solidFill>
                <a:srgbClr val="8CBD57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430803" y="1729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430803" y="2093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430803" y="24589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430803" y="28239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30803" y="31888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430803" y="35538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Текст 3"/>
          <p:cNvSpPr txBox="1">
            <a:spLocks/>
          </p:cNvSpPr>
          <p:nvPr/>
        </p:nvSpPr>
        <p:spPr>
          <a:xfrm>
            <a:off x="5141426" y="1439999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Бордовый	</a:t>
            </a:r>
          </a:p>
        </p:txBody>
      </p:sp>
      <p:sp>
        <p:nvSpPr>
          <p:cNvPr id="66" name="Овал 65"/>
          <p:cNvSpPr/>
          <p:nvPr/>
        </p:nvSpPr>
        <p:spPr>
          <a:xfrm flipV="1">
            <a:off x="4727512" y="1435438"/>
            <a:ext cx="269568" cy="269568"/>
          </a:xfrm>
          <a:prstGeom prst="ellipse">
            <a:avLst/>
          </a:prstGeom>
          <a:solidFill>
            <a:srgbClr val="703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Текст 3"/>
          <p:cNvSpPr txBox="1">
            <a:spLocks/>
          </p:cNvSpPr>
          <p:nvPr/>
        </p:nvSpPr>
        <p:spPr>
          <a:xfrm>
            <a:off x="5141426" y="180693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Зеленый</a:t>
            </a:r>
          </a:p>
        </p:txBody>
      </p:sp>
      <p:sp>
        <p:nvSpPr>
          <p:cNvPr id="98" name="Овал 97"/>
          <p:cNvSpPr/>
          <p:nvPr/>
        </p:nvSpPr>
        <p:spPr>
          <a:xfrm flipV="1">
            <a:off x="4727512" y="1797476"/>
            <a:ext cx="269568" cy="2695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Текст 3"/>
          <p:cNvSpPr txBox="1">
            <a:spLocks/>
          </p:cNvSpPr>
          <p:nvPr/>
        </p:nvSpPr>
        <p:spPr>
          <a:xfrm>
            <a:off x="5141426" y="217387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Коричневый</a:t>
            </a:r>
          </a:p>
        </p:txBody>
      </p:sp>
      <p:sp>
        <p:nvSpPr>
          <p:cNvPr id="102" name="Овал 101"/>
          <p:cNvSpPr/>
          <p:nvPr/>
        </p:nvSpPr>
        <p:spPr>
          <a:xfrm flipV="1">
            <a:off x="4727512" y="2159514"/>
            <a:ext cx="269568" cy="2695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3"/>
          <p:cNvSpPr txBox="1">
            <a:spLocks/>
          </p:cNvSpPr>
          <p:nvPr/>
        </p:nvSpPr>
        <p:spPr>
          <a:xfrm>
            <a:off x="5141426" y="254081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</a:p>
        </p:txBody>
      </p:sp>
      <p:sp>
        <p:nvSpPr>
          <p:cNvPr id="106" name="Овал 105"/>
          <p:cNvSpPr/>
          <p:nvPr/>
        </p:nvSpPr>
        <p:spPr>
          <a:xfrm flipV="1">
            <a:off x="4727512" y="2521552"/>
            <a:ext cx="269568" cy="269568"/>
          </a:xfrm>
          <a:prstGeom prst="ellipse">
            <a:avLst/>
          </a:prstGeom>
          <a:solidFill>
            <a:srgbClr val="B4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Текст 3"/>
          <p:cNvSpPr txBox="1">
            <a:spLocks/>
          </p:cNvSpPr>
          <p:nvPr/>
        </p:nvSpPr>
        <p:spPr>
          <a:xfrm>
            <a:off x="5141426" y="2840507"/>
            <a:ext cx="1378793" cy="3902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Светло-коричневый</a:t>
            </a:r>
          </a:p>
        </p:txBody>
      </p:sp>
      <p:sp>
        <p:nvSpPr>
          <p:cNvPr id="110" name="Овал 109"/>
          <p:cNvSpPr/>
          <p:nvPr/>
        </p:nvSpPr>
        <p:spPr>
          <a:xfrm flipV="1">
            <a:off x="4727512" y="2883590"/>
            <a:ext cx="269568" cy="269568"/>
          </a:xfrm>
          <a:prstGeom prst="ellipse">
            <a:avLst/>
          </a:prstGeom>
          <a:solidFill>
            <a:srgbClr val="B89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Текст 3"/>
          <p:cNvSpPr txBox="1">
            <a:spLocks/>
          </p:cNvSpPr>
          <p:nvPr/>
        </p:nvSpPr>
        <p:spPr>
          <a:xfrm>
            <a:off x="5141426" y="327468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</a:p>
        </p:txBody>
      </p:sp>
      <p:sp>
        <p:nvSpPr>
          <p:cNvPr id="114" name="Овал 113"/>
          <p:cNvSpPr/>
          <p:nvPr/>
        </p:nvSpPr>
        <p:spPr>
          <a:xfrm flipV="1">
            <a:off x="4727512" y="3245628"/>
            <a:ext cx="269568" cy="26956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5141426" y="364162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</a:p>
        </p:txBody>
      </p:sp>
      <p:sp>
        <p:nvSpPr>
          <p:cNvPr id="118" name="Овал 117"/>
          <p:cNvSpPr/>
          <p:nvPr/>
        </p:nvSpPr>
        <p:spPr>
          <a:xfrm flipV="1">
            <a:off x="4727512" y="3607666"/>
            <a:ext cx="269568" cy="269568"/>
          </a:xfrm>
          <a:prstGeom prst="ellipse">
            <a:avLst/>
          </a:prstGeom>
          <a:solidFill>
            <a:srgbClr val="0B3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6509819" y="1729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509819" y="2093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509819" y="24589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509819" y="28239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509819" y="31888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6509819" y="35538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8567354" y="17290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8567354" y="209398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8567354" y="245894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8567354" y="282390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8567354" y="318886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8567354" y="355382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Текст 3"/>
          <p:cNvSpPr txBox="1">
            <a:spLocks/>
          </p:cNvSpPr>
          <p:nvPr/>
        </p:nvSpPr>
        <p:spPr>
          <a:xfrm>
            <a:off x="8580699" y="142505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28" name="Текст 3"/>
          <p:cNvSpPr txBox="1">
            <a:spLocks/>
          </p:cNvSpPr>
          <p:nvPr/>
        </p:nvSpPr>
        <p:spPr>
          <a:xfrm>
            <a:off x="6509819" y="143922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29" name="Текст 3"/>
          <p:cNvSpPr txBox="1">
            <a:spLocks/>
          </p:cNvSpPr>
          <p:nvPr/>
        </p:nvSpPr>
        <p:spPr>
          <a:xfrm>
            <a:off x="8580699" y="179637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30" name="Текст 3"/>
          <p:cNvSpPr txBox="1">
            <a:spLocks/>
          </p:cNvSpPr>
          <p:nvPr/>
        </p:nvSpPr>
        <p:spPr>
          <a:xfrm>
            <a:off x="6509819" y="181054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131" name="Текст 3"/>
          <p:cNvSpPr txBox="1">
            <a:spLocks/>
          </p:cNvSpPr>
          <p:nvPr/>
        </p:nvSpPr>
        <p:spPr>
          <a:xfrm>
            <a:off x="8580699" y="216727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32" name="Текст 3"/>
          <p:cNvSpPr txBox="1">
            <a:spLocks/>
          </p:cNvSpPr>
          <p:nvPr/>
        </p:nvSpPr>
        <p:spPr>
          <a:xfrm>
            <a:off x="6509819" y="2181448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33" name="Текст 3"/>
          <p:cNvSpPr txBox="1">
            <a:spLocks/>
          </p:cNvSpPr>
          <p:nvPr/>
        </p:nvSpPr>
        <p:spPr>
          <a:xfrm>
            <a:off x="8580699" y="250998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34" name="Текст 3"/>
          <p:cNvSpPr txBox="1">
            <a:spLocks/>
          </p:cNvSpPr>
          <p:nvPr/>
        </p:nvSpPr>
        <p:spPr>
          <a:xfrm>
            <a:off x="6509819" y="252415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35" name="Текст 3"/>
          <p:cNvSpPr txBox="1">
            <a:spLocks/>
          </p:cNvSpPr>
          <p:nvPr/>
        </p:nvSpPr>
        <p:spPr>
          <a:xfrm>
            <a:off x="8580699" y="28989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36" name="Текст 3"/>
          <p:cNvSpPr txBox="1">
            <a:spLocks/>
          </p:cNvSpPr>
          <p:nvPr/>
        </p:nvSpPr>
        <p:spPr>
          <a:xfrm>
            <a:off x="6509819" y="29131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37" name="Текст 3"/>
          <p:cNvSpPr txBox="1">
            <a:spLocks/>
          </p:cNvSpPr>
          <p:nvPr/>
        </p:nvSpPr>
        <p:spPr>
          <a:xfrm>
            <a:off x="8580699" y="3269878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38" name="Текст 3"/>
          <p:cNvSpPr txBox="1">
            <a:spLocks/>
          </p:cNvSpPr>
          <p:nvPr/>
        </p:nvSpPr>
        <p:spPr>
          <a:xfrm>
            <a:off x="6509819" y="3284049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2 700</a:t>
            </a:r>
          </a:p>
        </p:txBody>
      </p:sp>
      <p:sp>
        <p:nvSpPr>
          <p:cNvPr id="139" name="Текст 3"/>
          <p:cNvSpPr txBox="1">
            <a:spLocks/>
          </p:cNvSpPr>
          <p:nvPr/>
        </p:nvSpPr>
        <p:spPr>
          <a:xfrm>
            <a:off x="8580699" y="362148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476</a:t>
            </a:r>
          </a:p>
        </p:txBody>
      </p:sp>
      <p:sp>
        <p:nvSpPr>
          <p:cNvPr id="140" name="Текст 3"/>
          <p:cNvSpPr txBox="1">
            <a:spLocks/>
          </p:cNvSpPr>
          <p:nvPr/>
        </p:nvSpPr>
        <p:spPr>
          <a:xfrm>
            <a:off x="6509819" y="363565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4 500</a:t>
            </a:r>
          </a:p>
        </p:txBody>
      </p:sp>
      <p:cxnSp>
        <p:nvCxnSpPr>
          <p:cNvPr id="141" name="Прямая соединительная линия 140"/>
          <p:cNvCxnSpPr/>
          <p:nvPr/>
        </p:nvCxnSpPr>
        <p:spPr>
          <a:xfrm>
            <a:off x="4430803" y="48220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6505999" y="53211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>
            <a:off x="6505999" y="58202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6505999" y="63193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6505999" y="48220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8580699" y="532112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8580699" y="582023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>
            <a:off x="8580699" y="631934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8580699" y="482201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Овал 151"/>
          <p:cNvSpPr/>
          <p:nvPr/>
        </p:nvSpPr>
        <p:spPr>
          <a:xfrm>
            <a:off x="4727512" y="6428522"/>
            <a:ext cx="275652" cy="2756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Текст 3"/>
          <p:cNvSpPr txBox="1">
            <a:spLocks/>
          </p:cNvSpPr>
          <p:nvPr/>
        </p:nvSpPr>
        <p:spPr>
          <a:xfrm>
            <a:off x="5141426" y="6468563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</a:p>
        </p:txBody>
      </p:sp>
      <p:sp>
        <p:nvSpPr>
          <p:cNvPr id="154" name="Текст 3"/>
          <p:cNvSpPr txBox="1">
            <a:spLocks/>
          </p:cNvSpPr>
          <p:nvPr/>
        </p:nvSpPr>
        <p:spPr>
          <a:xfrm>
            <a:off x="8580699" y="44810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155" name="Текст 3"/>
          <p:cNvSpPr txBox="1">
            <a:spLocks/>
          </p:cNvSpPr>
          <p:nvPr/>
        </p:nvSpPr>
        <p:spPr>
          <a:xfrm>
            <a:off x="6509819" y="449521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56" name="Текст 3"/>
          <p:cNvSpPr txBox="1">
            <a:spLocks/>
          </p:cNvSpPr>
          <p:nvPr/>
        </p:nvSpPr>
        <p:spPr>
          <a:xfrm>
            <a:off x="8580699" y="495706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157" name="Текст 3"/>
          <p:cNvSpPr txBox="1">
            <a:spLocks/>
          </p:cNvSpPr>
          <p:nvPr/>
        </p:nvSpPr>
        <p:spPr>
          <a:xfrm>
            <a:off x="6509819" y="4971233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900</a:t>
            </a:r>
          </a:p>
        </p:txBody>
      </p:sp>
      <p:sp>
        <p:nvSpPr>
          <p:cNvPr id="158" name="Текст 3"/>
          <p:cNvSpPr txBox="1">
            <a:spLocks/>
          </p:cNvSpPr>
          <p:nvPr/>
        </p:nvSpPr>
        <p:spPr>
          <a:xfrm>
            <a:off x="8580699" y="544208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159" name="Текст 3"/>
          <p:cNvSpPr txBox="1">
            <a:spLocks/>
          </p:cNvSpPr>
          <p:nvPr/>
        </p:nvSpPr>
        <p:spPr>
          <a:xfrm>
            <a:off x="6509819" y="545625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1 800</a:t>
            </a:r>
          </a:p>
        </p:txBody>
      </p:sp>
      <p:sp>
        <p:nvSpPr>
          <p:cNvPr id="160" name="Текст 3"/>
          <p:cNvSpPr txBox="1">
            <a:spLocks/>
          </p:cNvSpPr>
          <p:nvPr/>
        </p:nvSpPr>
        <p:spPr>
          <a:xfrm>
            <a:off x="8580699" y="5948283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161" name="Текст 3"/>
          <p:cNvSpPr txBox="1">
            <a:spLocks/>
          </p:cNvSpPr>
          <p:nvPr/>
        </p:nvSpPr>
        <p:spPr>
          <a:xfrm>
            <a:off x="6509819" y="59624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7 200</a:t>
            </a:r>
          </a:p>
        </p:txBody>
      </p:sp>
      <p:sp>
        <p:nvSpPr>
          <p:cNvPr id="162" name="Текст 3"/>
          <p:cNvSpPr txBox="1">
            <a:spLocks/>
          </p:cNvSpPr>
          <p:nvPr/>
        </p:nvSpPr>
        <p:spPr>
          <a:xfrm>
            <a:off x="8580699" y="644557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440</a:t>
            </a:r>
          </a:p>
        </p:txBody>
      </p:sp>
      <p:sp>
        <p:nvSpPr>
          <p:cNvPr id="163" name="Текст 3"/>
          <p:cNvSpPr txBox="1">
            <a:spLocks/>
          </p:cNvSpPr>
          <p:nvPr/>
        </p:nvSpPr>
        <p:spPr>
          <a:xfrm>
            <a:off x="6509819" y="645974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2 700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332751" y="7056246"/>
            <a:ext cx="41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54 900 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374819" y="7056246"/>
            <a:ext cx="44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24 609 600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2" y="1783044"/>
            <a:ext cx="1976096" cy="1976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2" y="4609968"/>
            <a:ext cx="1976400" cy="19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0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Заголовок 37"/>
          <p:cNvSpPr>
            <a:spLocks noGrp="1"/>
          </p:cNvSpPr>
          <p:nvPr>
            <p:ph type="title"/>
          </p:nvPr>
        </p:nvSpPr>
        <p:spPr>
          <a:xfrm>
            <a:off x="2" y="189523"/>
            <a:ext cx="10691812" cy="420644"/>
          </a:xfrm>
        </p:spPr>
        <p:txBody>
          <a:bodyPr/>
          <a:lstStyle/>
          <a:p>
            <a:r>
              <a:rPr lang="ru-RU" dirty="0"/>
              <a:t>Приход </a:t>
            </a:r>
            <a:r>
              <a:rPr lang="ru-RU" dirty="0" smtClean="0"/>
              <a:t>15.04.2021</a:t>
            </a:r>
            <a:endParaRPr lang="ru-RU" dirty="0"/>
          </a:p>
        </p:txBody>
      </p:sp>
      <p:sp>
        <p:nvSpPr>
          <p:cNvPr id="116" name="Текст 3"/>
          <p:cNvSpPr txBox="1">
            <a:spLocks/>
          </p:cNvSpPr>
          <p:nvPr/>
        </p:nvSpPr>
        <p:spPr>
          <a:xfrm>
            <a:off x="2493699" y="2372803"/>
            <a:ext cx="1649676" cy="798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MIRAGE</a:t>
            </a:r>
            <a:endParaRPr lang="ru-RU" dirty="0">
              <a:solidFill>
                <a:srgbClr val="8CBD57"/>
              </a:solidFill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4419897" y="26631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Текст 3"/>
          <p:cNvSpPr txBox="1">
            <a:spLocks/>
          </p:cNvSpPr>
          <p:nvPr/>
        </p:nvSpPr>
        <p:spPr>
          <a:xfrm>
            <a:off x="4992179" y="1972650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Серо-зеленая</a:t>
            </a:r>
            <a:endParaRPr lang="ru-RU" dirty="0"/>
          </a:p>
        </p:txBody>
      </p:sp>
      <p:sp>
        <p:nvSpPr>
          <p:cNvPr id="119" name="Овал 118"/>
          <p:cNvSpPr/>
          <p:nvPr/>
        </p:nvSpPr>
        <p:spPr>
          <a:xfrm>
            <a:off x="4686211" y="1931360"/>
            <a:ext cx="275652" cy="2756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Текст 3"/>
          <p:cNvSpPr txBox="1">
            <a:spLocks/>
          </p:cNvSpPr>
          <p:nvPr/>
        </p:nvSpPr>
        <p:spPr>
          <a:xfrm>
            <a:off x="4992179" y="327822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121" name="Овал 120"/>
          <p:cNvSpPr/>
          <p:nvPr/>
        </p:nvSpPr>
        <p:spPr>
          <a:xfrm>
            <a:off x="4686211" y="3238180"/>
            <a:ext cx="275652" cy="275652"/>
          </a:xfrm>
          <a:prstGeom prst="ellipse">
            <a:avLst/>
          </a:prstGeom>
          <a:solidFill>
            <a:srgbClr val="65B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Текст 3"/>
          <p:cNvSpPr txBox="1">
            <a:spLocks/>
          </p:cNvSpPr>
          <p:nvPr/>
        </p:nvSpPr>
        <p:spPr>
          <a:xfrm>
            <a:off x="6509819" y="191655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</a:t>
            </a:r>
            <a:r>
              <a:rPr lang="ru-RU" dirty="0" smtClean="0"/>
              <a:t>000 </a:t>
            </a:r>
            <a:endParaRPr lang="ru-RU" dirty="0"/>
          </a:p>
        </p:txBody>
      </p:sp>
      <p:sp>
        <p:nvSpPr>
          <p:cNvPr id="125" name="Текст 3"/>
          <p:cNvSpPr txBox="1">
            <a:spLocks/>
          </p:cNvSpPr>
          <p:nvPr/>
        </p:nvSpPr>
        <p:spPr>
          <a:xfrm>
            <a:off x="8580699" y="191655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181</a:t>
            </a:r>
            <a:endParaRPr lang="ru-RU" dirty="0"/>
          </a:p>
        </p:txBody>
      </p:sp>
      <p:sp>
        <p:nvSpPr>
          <p:cNvPr id="126" name="Текст 3"/>
          <p:cNvSpPr txBox="1">
            <a:spLocks/>
          </p:cNvSpPr>
          <p:nvPr/>
        </p:nvSpPr>
        <p:spPr>
          <a:xfrm>
            <a:off x="6509819" y="327822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 </a:t>
            </a:r>
            <a:r>
              <a:rPr lang="ru-RU" dirty="0"/>
              <a:t>500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7" name="Текст 3"/>
          <p:cNvSpPr txBox="1">
            <a:spLocks/>
          </p:cNvSpPr>
          <p:nvPr/>
        </p:nvSpPr>
        <p:spPr>
          <a:xfrm>
            <a:off x="8580699" y="327822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181</a:t>
            </a:r>
            <a:endParaRPr lang="ru-RU" dirty="0"/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" y="1604736"/>
            <a:ext cx="2116800" cy="2116800"/>
          </a:xfrm>
          <a:prstGeom prst="rect">
            <a:avLst/>
          </a:prstGeom>
        </p:spPr>
      </p:pic>
      <p:cxnSp>
        <p:nvCxnSpPr>
          <p:cNvPr id="131" name="Прямая соединительная линия 130"/>
          <p:cNvCxnSpPr/>
          <p:nvPr/>
        </p:nvCxnSpPr>
        <p:spPr>
          <a:xfrm>
            <a:off x="6509819" y="26631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8583971" y="2663136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Текст 24"/>
          <p:cNvSpPr txBox="1">
            <a:spLocks/>
          </p:cNvSpPr>
          <p:nvPr/>
        </p:nvSpPr>
        <p:spPr>
          <a:xfrm>
            <a:off x="6509819" y="4932439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Текст 25"/>
          <p:cNvSpPr txBox="1">
            <a:spLocks/>
          </p:cNvSpPr>
          <p:nvPr/>
        </p:nvSpPr>
        <p:spPr>
          <a:xfrm>
            <a:off x="8580699" y="4932439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Текст 41"/>
          <p:cNvSpPr txBox="1">
            <a:spLocks/>
          </p:cNvSpPr>
          <p:nvPr/>
        </p:nvSpPr>
        <p:spPr>
          <a:xfrm>
            <a:off x="2493698" y="5757717"/>
            <a:ext cx="1640151" cy="578279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Шариковая ручка </a:t>
            </a:r>
            <a:r>
              <a:rPr lang="en-US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TESORO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4" y="5027656"/>
            <a:ext cx="2327891" cy="2327891"/>
          </a:xfrm>
          <a:prstGeom prst="rect">
            <a:avLst/>
          </a:prstGeom>
        </p:spPr>
      </p:pic>
      <p:sp>
        <p:nvSpPr>
          <p:cNvPr id="23" name="Текст 17"/>
          <p:cNvSpPr txBox="1">
            <a:spLocks/>
          </p:cNvSpPr>
          <p:nvPr/>
        </p:nvSpPr>
        <p:spPr>
          <a:xfrm>
            <a:off x="5140761" y="4933374"/>
            <a:ext cx="1733829" cy="23720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Белый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Текст 20"/>
          <p:cNvSpPr txBox="1">
            <a:spLocks/>
          </p:cNvSpPr>
          <p:nvPr/>
        </p:nvSpPr>
        <p:spPr>
          <a:xfrm>
            <a:off x="5140761" y="5558724"/>
            <a:ext cx="1733829" cy="23720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Серебро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716527" y="4889830"/>
            <a:ext cx="275652" cy="275652"/>
          </a:xfrm>
          <a:prstGeom prst="ellipse">
            <a:avLst/>
          </a:prstGeom>
          <a:solidFill>
            <a:schemeClr val="bg1"/>
          </a:solidFill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626671"/>
              </a:solidFill>
            </a:endParaRPr>
          </a:p>
        </p:txBody>
      </p:sp>
      <p:sp>
        <p:nvSpPr>
          <p:cNvPr id="26" name="Текст 17"/>
          <p:cNvSpPr txBox="1">
            <a:spLocks/>
          </p:cNvSpPr>
          <p:nvPr/>
        </p:nvSpPr>
        <p:spPr>
          <a:xfrm>
            <a:off x="5140761" y="6208141"/>
            <a:ext cx="1733829" cy="23720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Синяя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Текст 20"/>
          <p:cNvSpPr txBox="1">
            <a:spLocks/>
          </p:cNvSpPr>
          <p:nvPr/>
        </p:nvSpPr>
        <p:spPr>
          <a:xfrm>
            <a:off x="5140761" y="6911597"/>
            <a:ext cx="1733829" cy="23720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Черная</a:t>
            </a:r>
            <a:endParaRPr lang="ru-RU" sz="1400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716527" y="6900710"/>
            <a:ext cx="275652" cy="275652"/>
          </a:xfrm>
          <a:prstGeom prst="ellipse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62667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724242" y="5553022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724242" y="6208141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24"/>
          <p:cNvSpPr txBox="1">
            <a:spLocks/>
          </p:cNvSpPr>
          <p:nvPr/>
        </p:nvSpPr>
        <p:spPr>
          <a:xfrm>
            <a:off x="6509819" y="5547631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4 000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Текст 25"/>
          <p:cNvSpPr txBox="1">
            <a:spLocks/>
          </p:cNvSpPr>
          <p:nvPr/>
        </p:nvSpPr>
        <p:spPr>
          <a:xfrm>
            <a:off x="8580699" y="5547631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Текст 24"/>
          <p:cNvSpPr txBox="1">
            <a:spLocks/>
          </p:cNvSpPr>
          <p:nvPr/>
        </p:nvSpPr>
        <p:spPr>
          <a:xfrm>
            <a:off x="6509819" y="6201326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4 000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Текст 25"/>
          <p:cNvSpPr txBox="1">
            <a:spLocks/>
          </p:cNvSpPr>
          <p:nvPr/>
        </p:nvSpPr>
        <p:spPr>
          <a:xfrm>
            <a:off x="8580699" y="6201326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Текст 24"/>
          <p:cNvSpPr txBox="1">
            <a:spLocks/>
          </p:cNvSpPr>
          <p:nvPr/>
        </p:nvSpPr>
        <p:spPr>
          <a:xfrm>
            <a:off x="6509819" y="6915827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4 000 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Текст 25"/>
          <p:cNvSpPr txBox="1">
            <a:spLocks/>
          </p:cNvSpPr>
          <p:nvPr/>
        </p:nvSpPr>
        <p:spPr>
          <a:xfrm>
            <a:off x="8580699" y="6915827"/>
            <a:ext cx="1937809" cy="313814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6266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460</a:t>
            </a:r>
            <a:endParaRPr lang="ru-RU" sz="1400" b="1" dirty="0">
              <a:solidFill>
                <a:srgbClr val="62667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419897" y="53977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509819" y="53977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583971" y="539770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19897" y="60185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509819" y="60185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583971" y="60185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419897" y="66655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09819" y="66655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8583971" y="66655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1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570660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3105" y="1004276"/>
            <a:ext cx="1951896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1544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32751" y="1004276"/>
            <a:ext cx="1960413" cy="3678228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5013479" y="15340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6509819" y="1510782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</a:t>
            </a:r>
            <a:r>
              <a:rPr lang="ru-RU" dirty="0" smtClean="0"/>
              <a:t>000 </a:t>
            </a:r>
            <a:endParaRPr lang="ru-RU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8580699" y="1510782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198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0661" y="4763345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03105" y="4763345"/>
            <a:ext cx="1939386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21545" y="4763345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32752" y="4763345"/>
            <a:ext cx="1947848" cy="2040932"/>
          </a:xfrm>
          <a:prstGeom prst="roundRect">
            <a:avLst>
              <a:gd name="adj" fmla="val 2025"/>
            </a:avLst>
          </a:prstGeom>
          <a:noFill/>
          <a:ln w="3175">
            <a:solidFill>
              <a:srgbClr val="666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419897" y="24640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419897" y="30186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419897" y="190941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419897" y="35732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419897" y="41278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4707511" y="1492715"/>
            <a:ext cx="275652" cy="275652"/>
          </a:xfrm>
          <a:prstGeom prst="ellipse">
            <a:avLst/>
          </a:prstGeom>
          <a:solidFill>
            <a:schemeClr val="bg1"/>
          </a:solidFill>
          <a:ln>
            <a:solidFill>
              <a:srgbClr val="777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/>
          <p:cNvSpPr txBox="1">
            <a:spLocks/>
          </p:cNvSpPr>
          <p:nvPr/>
        </p:nvSpPr>
        <p:spPr>
          <a:xfrm>
            <a:off x="5013479" y="2077074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Фиолетовый</a:t>
            </a: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4707511" y="2035784"/>
            <a:ext cx="275652" cy="2756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Текст 3"/>
          <p:cNvSpPr txBox="1">
            <a:spLocks/>
          </p:cNvSpPr>
          <p:nvPr/>
        </p:nvSpPr>
        <p:spPr>
          <a:xfrm>
            <a:off x="5013479" y="2639731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Красный</a:t>
            </a:r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4707511" y="2598441"/>
            <a:ext cx="275652" cy="2756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5013479" y="3193416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Серый</a:t>
            </a:r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4707511" y="3152126"/>
            <a:ext cx="275652" cy="275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5013479" y="3734597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Синий</a:t>
            </a: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4707511" y="3693307"/>
            <a:ext cx="275652" cy="275652"/>
          </a:xfrm>
          <a:prstGeom prst="ellipse">
            <a:avLst/>
          </a:prstGeom>
          <a:solidFill>
            <a:srgbClr val="31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екст 3"/>
          <p:cNvSpPr txBox="1">
            <a:spLocks/>
          </p:cNvSpPr>
          <p:nvPr/>
        </p:nvSpPr>
        <p:spPr>
          <a:xfrm>
            <a:off x="5013479" y="4305605"/>
            <a:ext cx="1654445" cy="2356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4707511" y="4264315"/>
            <a:ext cx="275652" cy="2756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6509819" y="206305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8580699" y="206305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198</a:t>
            </a:r>
            <a:endParaRPr lang="ru-RU" dirty="0"/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6509819" y="2597807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59" name="Текст 3"/>
          <p:cNvSpPr txBox="1">
            <a:spLocks/>
          </p:cNvSpPr>
          <p:nvPr/>
        </p:nvSpPr>
        <p:spPr>
          <a:xfrm>
            <a:off x="8580699" y="2597807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198</a:t>
            </a:r>
            <a:endParaRPr lang="ru-RU" dirty="0"/>
          </a:p>
        </p:txBody>
      </p:sp>
      <p:sp>
        <p:nvSpPr>
          <p:cNvPr id="60" name="Текст 3"/>
          <p:cNvSpPr txBox="1">
            <a:spLocks/>
          </p:cNvSpPr>
          <p:nvPr/>
        </p:nvSpPr>
        <p:spPr>
          <a:xfrm>
            <a:off x="6509819" y="3161301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61" name="Текст 3"/>
          <p:cNvSpPr txBox="1">
            <a:spLocks/>
          </p:cNvSpPr>
          <p:nvPr/>
        </p:nvSpPr>
        <p:spPr>
          <a:xfrm>
            <a:off x="8580699" y="3161301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198</a:t>
            </a:r>
            <a:endParaRPr lang="ru-RU" dirty="0"/>
          </a:p>
        </p:txBody>
      </p:sp>
      <p:sp>
        <p:nvSpPr>
          <p:cNvPr id="62" name="Текст 3"/>
          <p:cNvSpPr txBox="1">
            <a:spLocks/>
          </p:cNvSpPr>
          <p:nvPr/>
        </p:nvSpPr>
        <p:spPr>
          <a:xfrm>
            <a:off x="6509819" y="3722635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63" name="Текст 3"/>
          <p:cNvSpPr txBox="1">
            <a:spLocks/>
          </p:cNvSpPr>
          <p:nvPr/>
        </p:nvSpPr>
        <p:spPr>
          <a:xfrm>
            <a:off x="8580699" y="3722635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198</a:t>
            </a:r>
            <a:endParaRPr lang="ru-RU" dirty="0"/>
          </a:p>
        </p:txBody>
      </p:sp>
      <p:sp>
        <p:nvSpPr>
          <p:cNvPr id="64" name="Текст 3"/>
          <p:cNvSpPr txBox="1">
            <a:spLocks/>
          </p:cNvSpPr>
          <p:nvPr/>
        </p:nvSpPr>
        <p:spPr>
          <a:xfrm>
            <a:off x="6509819" y="4294844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4 000 </a:t>
            </a:r>
          </a:p>
        </p:txBody>
      </p:sp>
      <p:sp>
        <p:nvSpPr>
          <p:cNvPr id="65" name="Текст 3"/>
          <p:cNvSpPr txBox="1">
            <a:spLocks/>
          </p:cNvSpPr>
          <p:nvPr/>
        </p:nvSpPr>
        <p:spPr>
          <a:xfrm>
            <a:off x="8580699" y="4294844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198</a:t>
            </a:r>
            <a:endParaRPr lang="ru-RU" dirty="0"/>
          </a:p>
        </p:txBody>
      </p:sp>
      <p:sp>
        <p:nvSpPr>
          <p:cNvPr id="66" name="Текст 3"/>
          <p:cNvSpPr txBox="1">
            <a:spLocks/>
          </p:cNvSpPr>
          <p:nvPr/>
        </p:nvSpPr>
        <p:spPr>
          <a:xfrm>
            <a:off x="2493699" y="2803668"/>
            <a:ext cx="1649676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Шариковая ручка </a:t>
            </a:r>
            <a:r>
              <a:rPr lang="en-US" dirty="0" smtClean="0">
                <a:solidFill>
                  <a:srgbClr val="8CBD57"/>
                </a:solidFill>
              </a:rPr>
              <a:t>URBAN</a:t>
            </a:r>
            <a:endParaRPr lang="ru-RU" dirty="0">
              <a:solidFill>
                <a:srgbClr val="8CBD57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" y="-5630"/>
            <a:ext cx="10691812" cy="860396"/>
          </a:xfrm>
          <a:prstGeom prst="rect">
            <a:avLst/>
          </a:prstGeom>
          <a:solidFill>
            <a:srgbClr val="8CB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2" y="189523"/>
            <a:ext cx="10691812" cy="420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Приход 15.04.2021  </a:t>
            </a:r>
            <a:endParaRPr lang="ru-RU" dirty="0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50371"/>
            <a:ext cx="2282617" cy="2284901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338771" y="1006921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4421901" y="1006921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TextBox 107"/>
          <p:cNvSpPr txBox="1"/>
          <p:nvPr/>
        </p:nvSpPr>
        <p:spPr>
          <a:xfrm>
            <a:off x="4423453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8578376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TextBox 109"/>
          <p:cNvSpPr txBox="1"/>
          <p:nvPr/>
        </p:nvSpPr>
        <p:spPr>
          <a:xfrm>
            <a:off x="8569895" y="1058879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6503425" y="1006921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" name="TextBox 111"/>
          <p:cNvSpPr txBox="1"/>
          <p:nvPr/>
        </p:nvSpPr>
        <p:spPr>
          <a:xfrm>
            <a:off x="6494944" y="1058879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329512" y="1058879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338771" y="4770342"/>
            <a:ext cx="1955922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/>
          <p:cNvSpPr/>
          <p:nvPr/>
        </p:nvSpPr>
        <p:spPr>
          <a:xfrm>
            <a:off x="4421901" y="4770342"/>
            <a:ext cx="1961965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/>
          <p:cNvSpPr txBox="1"/>
          <p:nvPr/>
        </p:nvSpPr>
        <p:spPr>
          <a:xfrm>
            <a:off x="4423453" y="4822300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Цвет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578376" y="4770342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9" name="TextBox 118"/>
          <p:cNvSpPr txBox="1"/>
          <p:nvPr/>
        </p:nvSpPr>
        <p:spPr>
          <a:xfrm>
            <a:off x="8569895" y="4822300"/>
            <a:ext cx="195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р.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6503425" y="4770342"/>
            <a:ext cx="1955936" cy="360011"/>
          </a:xfrm>
          <a:prstGeom prst="rect">
            <a:avLst/>
          </a:prstGeom>
          <a:solidFill>
            <a:srgbClr val="66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6494944" y="4822300"/>
            <a:ext cx="1960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Кол-во</a:t>
            </a:r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329512" y="4822300"/>
            <a:ext cx="1960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6" name="Прямая соединительная линия 145"/>
          <p:cNvCxnSpPr/>
          <p:nvPr/>
        </p:nvCxnSpPr>
        <p:spPr>
          <a:xfrm>
            <a:off x="6503847" y="24640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6503847" y="30186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6503847" y="190941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6503847" y="35732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>
            <a:off x="6503847" y="41278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8578376" y="2464031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>
            <a:off x="8578376" y="3018650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8578376" y="1909412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>
            <a:off x="8578376" y="3573269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8578376" y="4127888"/>
            <a:ext cx="1951154" cy="0"/>
          </a:xfrm>
          <a:prstGeom prst="line">
            <a:avLst/>
          </a:prstGeom>
          <a:ln w="3175">
            <a:solidFill>
              <a:srgbClr val="666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Текст 3"/>
          <p:cNvSpPr txBox="1">
            <a:spLocks/>
          </p:cNvSpPr>
          <p:nvPr/>
        </p:nvSpPr>
        <p:spPr>
          <a:xfrm>
            <a:off x="2386204" y="5627959"/>
            <a:ext cx="1895431" cy="516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Коробка </a:t>
            </a:r>
            <a:r>
              <a:rPr lang="ru-RU" sz="1800" dirty="0">
                <a:solidFill>
                  <a:srgbClr val="8CBD57"/>
                </a:solidFill>
              </a:rPr>
              <a:t>подарочная</a:t>
            </a:r>
            <a:r>
              <a:rPr lang="ru-RU" sz="1800" dirty="0"/>
              <a:t>, </a:t>
            </a:r>
            <a:r>
              <a:rPr lang="ru-RU" sz="1100" b="0" dirty="0"/>
              <a:t>пластик, для 1 ручки</a:t>
            </a:r>
            <a:endParaRPr lang="ru-RU" sz="1050" b="0" dirty="0" smtClean="0">
              <a:solidFill>
                <a:srgbClr val="8CBD57"/>
              </a:solidFill>
            </a:endParaRPr>
          </a:p>
        </p:txBody>
      </p:sp>
      <p:sp>
        <p:nvSpPr>
          <p:cNvPr id="76" name="Текст 3"/>
          <p:cNvSpPr txBox="1">
            <a:spLocks/>
          </p:cNvSpPr>
          <p:nvPr/>
        </p:nvSpPr>
        <p:spPr>
          <a:xfrm>
            <a:off x="6509819" y="5825826"/>
            <a:ext cx="1937809" cy="27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4 500</a:t>
            </a:r>
            <a:endParaRPr lang="ru-RU" dirty="0" smtClean="0"/>
          </a:p>
        </p:txBody>
      </p:sp>
      <p:sp>
        <p:nvSpPr>
          <p:cNvPr id="77" name="Текст 3"/>
          <p:cNvSpPr txBox="1">
            <a:spLocks/>
          </p:cNvSpPr>
          <p:nvPr/>
        </p:nvSpPr>
        <p:spPr>
          <a:xfrm>
            <a:off x="8580699" y="5825826"/>
            <a:ext cx="1937809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400" b="1" kern="1200">
                <a:solidFill>
                  <a:srgbClr val="666D7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1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r>
              <a:rPr lang="ru-RU" dirty="0" smtClean="0"/>
              <a:t>1</a:t>
            </a:r>
            <a:r>
              <a:rPr lang="en-US" dirty="0" smtClean="0"/>
              <a:t>1</a:t>
            </a:r>
            <a:endParaRPr lang="ru-RU" dirty="0" smtClean="0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4" y="5029383"/>
            <a:ext cx="2143289" cy="2143289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139689" y="6880346"/>
            <a:ext cx="10403442" cy="521140"/>
            <a:chOff x="139689" y="6454169"/>
            <a:chExt cx="5137161" cy="979715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139689" y="6454169"/>
              <a:ext cx="5137161" cy="979715"/>
            </a:xfrm>
            <a:prstGeom prst="roundRect">
              <a:avLst>
                <a:gd name="adj" fmla="val 2025"/>
              </a:avLst>
            </a:prstGeom>
            <a:solidFill>
              <a:srgbClr val="8C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>
              <a:off x="2708269" y="6454169"/>
              <a:ext cx="0" cy="979715"/>
            </a:xfrm>
            <a:prstGeom prst="line">
              <a:avLst/>
            </a:prstGeom>
            <a:ln>
              <a:solidFill>
                <a:srgbClr val="79AB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45709" y="6956889"/>
            <a:ext cx="51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кол-во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126 650</a:t>
            </a: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шт.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41410" y="6891573"/>
            <a:ext cx="51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стоимость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24 866 150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1136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400" dirty="0" smtClean="0">
            <a:solidFill>
              <a:srgbClr val="666D73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3284</Words>
  <Application>Microsoft Office PowerPoint</Application>
  <PresentationFormat>Произвольный</PresentationFormat>
  <Paragraphs>1668</Paragraphs>
  <Slides>79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Приход 15.04.2021 </vt:lpstr>
      <vt:lpstr>Приход 15.04.2021</vt:lpstr>
      <vt:lpstr>Приход 15.04.2021 </vt:lpstr>
      <vt:lpstr>Приход 15.04.2021 (ручки)</vt:lpstr>
      <vt:lpstr>Приход 15.04.2021</vt:lpstr>
      <vt:lpstr>Презентация PowerPoint</vt:lpstr>
      <vt:lpstr>Приход 15.04.2021</vt:lpstr>
      <vt:lpstr>Презентация PowerPoint</vt:lpstr>
      <vt:lpstr>Презентация PowerPoint</vt:lpstr>
      <vt:lpstr>Приход 15.03.2021 </vt:lpstr>
      <vt:lpstr>Приход 15.04.2021</vt:lpstr>
      <vt:lpstr>Презентация PowerPoint</vt:lpstr>
      <vt:lpstr>Приход 25.04.2021</vt:lpstr>
      <vt:lpstr>Приход 30.04.2021 (термокружки)</vt:lpstr>
      <vt:lpstr>Приход 30.04.2021</vt:lpstr>
      <vt:lpstr>Презентация PowerPoint</vt:lpstr>
      <vt:lpstr>Презентация PowerPoint</vt:lpstr>
      <vt:lpstr>Приход 30.04.2021 </vt:lpstr>
      <vt:lpstr>Приход 30.04.2021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Приход 14.05.2021 </vt:lpstr>
      <vt:lpstr>Приход 15.05.2021 </vt:lpstr>
      <vt:lpstr>Приход 15.05.2021 </vt:lpstr>
      <vt:lpstr>Приход 31.05.2021 </vt:lpstr>
      <vt:lpstr>Приход 31.05.2021 (ежедневники) </vt:lpstr>
      <vt:lpstr>Приход 31.05.2021 </vt:lpstr>
      <vt:lpstr>Приход 31.05.2021 </vt:lpstr>
      <vt:lpstr>Приход 31.05.2021 </vt:lpstr>
      <vt:lpstr>Приход 31.05.2021 </vt:lpstr>
      <vt:lpstr>Приход 31.05.2021 </vt:lpstr>
      <vt:lpstr>Приход 31.05.2021 </vt:lpstr>
      <vt:lpstr>Приход 31.05.2021 </vt:lpstr>
      <vt:lpstr>Презентация PowerPoint</vt:lpstr>
      <vt:lpstr>Приход 15.06.2021 </vt:lpstr>
      <vt:lpstr>Приход 15.06.2021 </vt:lpstr>
      <vt:lpstr>Приход 15.06.2021 </vt:lpstr>
      <vt:lpstr>Приход 15.06.2021 </vt:lpstr>
      <vt:lpstr>Приход 15.06.2021 </vt:lpstr>
      <vt:lpstr>Приход 15.06.2021 (спорт.бутылки, термобутылки) </vt:lpstr>
      <vt:lpstr>Приход 15.06.2021 </vt:lpstr>
      <vt:lpstr>Приход 15.06.2021 </vt:lpstr>
      <vt:lpstr>Приход 15.06.2021 </vt:lpstr>
      <vt:lpstr>Приход 15.06.2021 </vt:lpstr>
      <vt:lpstr>Приход 15.06.2021 </vt:lpstr>
      <vt:lpstr>Приход 15.06.2021 </vt:lpstr>
      <vt:lpstr>Приход 15.06.2021 </vt:lpstr>
      <vt:lpstr>Приход 21.06.2021 </vt:lpstr>
      <vt:lpstr>Приход 21.06.2021 </vt:lpstr>
      <vt:lpstr>Приход 30.06.2021 (ручки)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</vt:lpstr>
      <vt:lpstr>Приход 30.06.2021 (ежедневники) </vt:lpstr>
      <vt:lpstr>Приход 30.06.2021 </vt:lpstr>
      <vt:lpstr>Приход 30.06.2021 </vt:lpstr>
      <vt:lpstr>Приход 30.06.2021 </vt:lpstr>
      <vt:lpstr>Приход 30.06.2021 </vt:lpstr>
      <vt:lpstr>Презентация PowerPoint</vt:lpstr>
      <vt:lpstr>Приход 01.08.2021 </vt:lpstr>
      <vt:lpstr>Приход 01.08.2021 </vt:lpstr>
      <vt:lpstr>Приход 01.08.2021 </vt:lpstr>
      <vt:lpstr>Приход 01.08.2021 </vt:lpstr>
      <vt:lpstr>Приход 01.08.2021 </vt:lpstr>
      <vt:lpstr>Приход 01.08.2021 </vt:lpstr>
      <vt:lpstr>Приход 01.08.2021 </vt:lpstr>
      <vt:lpstr>Приход 01.08.2021 </vt:lpstr>
      <vt:lpstr>Приход 30.08.2021 </vt:lpstr>
      <vt:lpstr>Приход 30.08.2021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Бодров Василий</cp:lastModifiedBy>
  <cp:revision>356</cp:revision>
  <dcterms:created xsi:type="dcterms:W3CDTF">2021-02-15T06:08:19Z</dcterms:created>
  <dcterms:modified xsi:type="dcterms:W3CDTF">2021-04-06T11:30:27Z</dcterms:modified>
</cp:coreProperties>
</file>