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7"/>
  </p:notesMasterIdLst>
  <p:sldIdLst>
    <p:sldId id="257" r:id="rId2"/>
    <p:sldId id="260" r:id="rId3"/>
    <p:sldId id="258" r:id="rId4"/>
    <p:sldId id="259" r:id="rId5"/>
    <p:sldId id="261" r:id="rId6"/>
  </p:sldIdLst>
  <p:sldSz cx="10691813" cy="7559675"/>
  <p:notesSz cx="6858000" cy="9144000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248" y="-10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06" y="91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B5B74-E2AA-4288-AA53-9AC846135CE4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3983-C6AD-42B2-A00A-D4872E8DDA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32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018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398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718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912824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381">
          <p15:clr>
            <a:srgbClr val="FBAE40"/>
          </p15:clr>
        </p15:guide>
        <p15:guide id="2" pos="33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856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682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929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001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858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360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514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970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950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19"/>
            <a:ext cx="10692549" cy="755915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1986" y="1067579"/>
            <a:ext cx="6048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ВНЕШНИЙ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АККУМУЛЯТОР</a:t>
            </a:r>
          </a:p>
          <a:p>
            <a:pPr>
              <a:lnSpc>
                <a:spcPts val="4000"/>
              </a:lnSpc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STARLIGHT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1987" y="3357152"/>
            <a:ext cx="321572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Устройство серии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Starlight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это стильный и удобный аксессуар на каждый день,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также энергосберегающий и прочный аккумулятор.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Современные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безопасности помогут защитить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ваше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устройство при зарядке.</a:t>
            </a: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Starlight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еще и новый способ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персонализации.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еперь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 сможете дополнить УФ печать лазерной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гравировкой и нанесение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будет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светиться при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работе аккумулятора</a:t>
            </a:r>
          </a:p>
          <a:p>
            <a:endParaRPr lang="ru-RU" sz="12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86787" y="6816846"/>
            <a:ext cx="4758996" cy="5296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Внешний аккумулятор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STARLIGHT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19"/>
            <a:ext cx="10692549" cy="75591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81987" y="1079812"/>
            <a:ext cx="375403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STARLIGHT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</a:t>
            </a: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1987" y="2213795"/>
            <a:ext cx="4292413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Артикул: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19.010/030/080/100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Рекомендованная розничная цена: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1250 руб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Внешний аккумулятор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STARLIGHT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987" y="3585944"/>
            <a:ext cx="375403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STARLIGHT PLUS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 </a:t>
            </a: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1987" y="4719927"/>
            <a:ext cx="4292413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Артикул: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19.010/030/080/100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Рекомендованная розничная цена: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1958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8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19"/>
            <a:ext cx="10691813" cy="75586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852174" y="3796440"/>
            <a:ext cx="316009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81987" y="5300670"/>
            <a:ext cx="275881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Аккумулятор: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литий-полимерный</a:t>
            </a:r>
            <a:r>
              <a:rPr lang="ru-RU" sz="1200" dirty="0"/>
              <a:t> </a:t>
            </a:r>
          </a:p>
          <a:p>
            <a:pPr>
              <a:lnSpc>
                <a:spcPts val="1800"/>
              </a:lnSpc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Емкость: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5000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зарядки: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часа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Размер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94 х 62 х 13 мм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Вес: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121,50 г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852174" y="3432565"/>
            <a:ext cx="348951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Выход: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USB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5V-2.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72863" y="411552"/>
            <a:ext cx="22198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Корпус: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пластик (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oft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ouch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81987" y="2677555"/>
            <a:ext cx="3212413" cy="84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81987" y="2313680"/>
            <a:ext cx="3489511" cy="30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Вход: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Type-C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81987" y="1341246"/>
            <a:ext cx="21101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Индикатор зарядки: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есть 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7945770" y="5723077"/>
            <a:ext cx="1957200" cy="10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7945770" y="5360241"/>
            <a:ext cx="348951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Вход: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 USB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5V-2.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967567" y="4769628"/>
            <a:ext cx="985433" cy="9544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527747" y="4384921"/>
            <a:ext cx="31226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527747" y="4021046"/>
            <a:ext cx="348951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Выход: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USB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5V-2.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18449" y="5300670"/>
            <a:ext cx="275881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Аккумулятор: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литий-полимерный</a:t>
            </a:r>
            <a:r>
              <a:rPr lang="ru-RU" sz="1200" dirty="0"/>
              <a:t> </a:t>
            </a:r>
          </a:p>
          <a:p>
            <a:pPr>
              <a:lnSpc>
                <a:spcPts val="1800"/>
              </a:lnSpc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Емкость: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000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 зарядки: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часов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Размер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133 х 67 х 15 мм</a:t>
            </a:r>
          </a:p>
          <a:p>
            <a:pPr>
              <a:lnSpc>
                <a:spcPts val="1800"/>
              </a:lnSpc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Вес: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224,40 г 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272863" y="789554"/>
            <a:ext cx="375294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71702" y="1714328"/>
            <a:ext cx="212041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Внешний аккумулятор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STARLIGHT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2692116" y="1713808"/>
            <a:ext cx="1365409" cy="42856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81987" y="5019752"/>
            <a:ext cx="2397119" cy="30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STARLIGHT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5000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18449" y="5019752"/>
            <a:ext cx="2397119" cy="30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STARLIGHT PLUS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10 000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2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19"/>
            <a:ext cx="10692549" cy="7559156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6629987" y="4846856"/>
            <a:ext cx="20667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Доступные цвета: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29988" y="3498664"/>
            <a:ext cx="406182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комплекте: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Подарочная коробка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Инструкция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русском языке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USB-кабель 3-B-1: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icro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USB,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iPhone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5/6/7/8/X,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 (длина 25 см)</a:t>
            </a:r>
          </a:p>
        </p:txBody>
      </p:sp>
      <p:sp>
        <p:nvSpPr>
          <p:cNvPr id="2" name="Овал 1"/>
          <p:cNvSpPr/>
          <p:nvPr/>
        </p:nvSpPr>
        <p:spPr>
          <a:xfrm>
            <a:off x="6701987" y="5299732"/>
            <a:ext cx="216000" cy="2160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616542" y="5299732"/>
            <a:ext cx="216000" cy="2160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656701" y="5299732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576422" y="5299732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629987" y="5616663"/>
            <a:ext cx="988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Черный</a:t>
            </a:r>
          </a:p>
          <a:p>
            <a:pPr>
              <a:lnSpc>
                <a:spcPts val="18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19.010</a:t>
            </a: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37119.010</a:t>
            </a:r>
          </a:p>
          <a:p>
            <a:pPr>
              <a:lnSpc>
                <a:spcPts val="1800"/>
              </a:lnSpc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54908" y="5616663"/>
            <a:ext cx="988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Серый</a:t>
            </a:r>
          </a:p>
          <a:p>
            <a:pPr>
              <a:lnSpc>
                <a:spcPts val="18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19.080</a:t>
            </a: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37119.080</a:t>
            </a:r>
          </a:p>
          <a:p>
            <a:pPr>
              <a:lnSpc>
                <a:spcPts val="1800"/>
              </a:lnSpc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522716" y="5616663"/>
            <a:ext cx="988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Синий</a:t>
            </a:r>
          </a:p>
          <a:p>
            <a:pPr>
              <a:lnSpc>
                <a:spcPts val="18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19.030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37119.030</a:t>
            </a:r>
          </a:p>
          <a:p>
            <a:pPr>
              <a:lnSpc>
                <a:spcPts val="1800"/>
              </a:lnSpc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485103" y="5616663"/>
            <a:ext cx="988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Белый</a:t>
            </a:r>
          </a:p>
          <a:p>
            <a:pPr>
              <a:lnSpc>
                <a:spcPts val="1800"/>
              </a:lnSpc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19.100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37119.100</a:t>
            </a:r>
          </a:p>
          <a:p>
            <a:pPr>
              <a:lnSpc>
                <a:spcPts val="1800"/>
              </a:lnSpc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Внешний аккумулятор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STARLIGHT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6351058" y="670983"/>
            <a:ext cx="0" cy="1821815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276254" y="3129677"/>
            <a:ext cx="1518461" cy="7538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5276254" y="2491333"/>
            <a:ext cx="1074804" cy="53362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5276254" y="1290484"/>
            <a:ext cx="1564645" cy="77681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5276254" y="670983"/>
            <a:ext cx="1072823" cy="53263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260427" y="5616663"/>
            <a:ext cx="2397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STARLIGHT 5000 </a:t>
            </a:r>
            <a:r>
              <a:rPr lang="en-U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</a:t>
            </a: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STARLIGHT PLUS 10 000 </a:t>
            </a:r>
            <a:r>
              <a:rPr lang="en-US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</a:t>
            </a: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7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519"/>
            <a:ext cx="10692549" cy="755915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-1470" y="6704908"/>
            <a:ext cx="10693283" cy="854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9" y="6704908"/>
            <a:ext cx="10692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987" y="6933875"/>
            <a:ext cx="1449988" cy="3968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86787" y="6779015"/>
            <a:ext cx="4758996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Внешний аккумулятор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STARLIGHT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8097" y="903668"/>
            <a:ext cx="459481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УНИКАЛЬНАЯ</a:t>
            </a:r>
          </a:p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ПЕРСОНАЛИЗАЦИЯ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1987" y="3087339"/>
            <a:ext cx="17817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Теперь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 сможете дополнить УФ печать лазерной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гравировкой и нанесение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будет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светиться при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работе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аккумулятора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41761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3955</TotalTime>
  <Words>242</Words>
  <Application>Microsoft Office PowerPoint</Application>
  <PresentationFormat>Произвольный</PresentationFormat>
  <Paragraphs>60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Разживина Юлия</dc:creator>
  <cp:lastModifiedBy>e.lebedeva</cp:lastModifiedBy>
  <cp:revision>63</cp:revision>
  <dcterms:created xsi:type="dcterms:W3CDTF">2019-12-04T14:50:32Z</dcterms:created>
  <dcterms:modified xsi:type="dcterms:W3CDTF">2019-12-27T06:54:01Z</dcterms:modified>
</cp:coreProperties>
</file>