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10693400" cy="7562850"/>
  <p:notesSz cx="10693400" cy="7562850"/>
  <p:embeddedFontLst>
    <p:embeddedFont>
      <p:font typeface="Futura PT Light" panose="020B0402020204020303" pitchFamily="34" charset="-52"/>
      <p:regular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>
      <p:cViewPr varScale="1">
        <p:scale>
          <a:sx n="80" d="100"/>
          <a:sy n="80" d="100"/>
        </p:scale>
        <p:origin x="1133" y="48"/>
      </p:cViewPr>
      <p:guideLst>
        <p:guide orient="horz" pos="2880"/>
        <p:guide pos="21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225306" cy="313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25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9444619" y="0"/>
            <a:ext cx="7225306" cy="313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25"/>
            </a:lvl1pPr>
          </a:lstStyle>
          <a:p>
            <a:fld id="{96285ADB-1465-4FCF-8D1B-E067E37D3CEE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941266"/>
            <a:ext cx="7225306" cy="313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444619" y="5941266"/>
            <a:ext cx="7225306" cy="313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25"/>
            </a:lvl1pPr>
          </a:lstStyle>
          <a:p>
            <a:fld id="{F7A9B2AF-2D09-4280-84D1-4F6D53786F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225306" cy="313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444619" y="0"/>
            <a:ext cx="7225306" cy="3138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60359" y="781888"/>
            <a:ext cx="3753064" cy="211109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67378" y="3010270"/>
            <a:ext cx="13339026" cy="24629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941266"/>
            <a:ext cx="7225306" cy="313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444619" y="5941266"/>
            <a:ext cx="7225306" cy="3138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Calibri Light" panose="020F0302020204030204" charset="0"/>
                <a:cs typeface="Calibri Light" panose="020F030202020403020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1743" y="2588063"/>
            <a:ext cx="8129912" cy="902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Futura PT Light" panose="020B0402020204020303"/>
                <a:cs typeface="Futura PT Light" panose="020B0402020204020303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Calibri Light" panose="020F0302020204030204" charset="0"/>
          <a:ea typeface="+mj-ea"/>
          <a:cs typeface="Calibri Light" panose="020F030202020403020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41500" y="3171825"/>
            <a:ext cx="8358512" cy="8931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211830">
              <a:lnSpc>
                <a:spcPct val="100000"/>
              </a:lnSpc>
              <a:spcBef>
                <a:spcPts val="125"/>
              </a:spcBef>
            </a:pPr>
            <a:r>
              <a:rPr lang="ru-RU" spc="10" dirty="0" smtClean="0"/>
              <a:t>Международный женский день</a:t>
            </a:r>
            <a:r>
              <a:rPr dirty="0" smtClean="0"/>
              <a:t>.</a:t>
            </a:r>
            <a:endParaRPr dirty="0"/>
          </a:p>
          <a:p>
            <a:pPr marL="3211830">
              <a:lnSpc>
                <a:spcPct val="100000"/>
              </a:lnSpc>
              <a:spcBef>
                <a:spcPts val="35"/>
              </a:spcBef>
            </a:pPr>
            <a:r>
              <a:rPr b="1" spc="20" dirty="0">
                <a:latin typeface="Calibri" panose="020F0502020204030204" charset="0"/>
                <a:cs typeface="Calibri" panose="020F0502020204030204" charset="0"/>
              </a:rPr>
              <a:t>ПОДАРОЧНЫЕ</a:t>
            </a:r>
            <a:r>
              <a:rPr b="1" spc="-40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b="1" spc="-5" dirty="0">
                <a:latin typeface="Calibri" panose="020F0502020204030204" charset="0"/>
                <a:cs typeface="Calibri" panose="020F0502020204030204" charset="0"/>
              </a:rPr>
              <a:t>КОМПЛЕКТЫ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9" cy="75609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03700" y="5735108"/>
            <a:ext cx="1837689" cy="901529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490"/>
              </a:spcBef>
              <a:tabLst>
                <a:tab pos="1273175" algn="l"/>
              </a:tabLst>
            </a:pPr>
            <a:r>
              <a:rPr lang="en-US" sz="2800" b="1" spc="145" dirty="0" smtClean="0">
                <a:latin typeface="Calibri" panose="020F0502020204030204" charset="0"/>
                <a:cs typeface="Calibri" panose="020F0502020204030204" charset="0"/>
              </a:rPr>
              <a:t>VOGUE PB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485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9610" y="5722938"/>
            <a:ext cx="2294890" cy="1181093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90"/>
              </a:spcBef>
              <a:tabLst>
                <a:tab pos="1224915" algn="l"/>
              </a:tabLst>
            </a:pPr>
            <a:r>
              <a:rPr lang="en-US" sz="2800" b="1" spc="204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SLIM NEO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7145" algn="ctr">
              <a:lnSpc>
                <a:spcPct val="100000"/>
              </a:lnSpc>
              <a:spcBef>
                <a:spcPts val="485"/>
              </a:spcBef>
            </a:pPr>
            <a:r>
              <a:rPr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lang="ru-RU" sz="140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, УФ-печать</a:t>
            </a:r>
          </a:p>
          <a:p>
            <a:pPr marL="17145" algn="ctr">
              <a:lnSpc>
                <a:spcPct val="100000"/>
              </a:lnSpc>
              <a:spcBef>
                <a:spcPts val="485"/>
              </a:spcBef>
            </a:pPr>
            <a:r>
              <a:rPr lang="ru-RU" sz="140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с </a:t>
            </a:r>
            <a:r>
              <a:rPr lang="ru-RU" sz="1400" spc="40" dirty="0" err="1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фольгированием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9528" y="5911774"/>
            <a:ext cx="3400425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981835" algn="l"/>
                <a:tab pos="2957830" algn="l"/>
              </a:tabLst>
            </a:pPr>
            <a:r>
              <a:rPr lang="en-US" sz="2800" b="1" spc="210" dirty="0" smtClean="0">
                <a:latin typeface="Calibri" panose="020F0502020204030204" charset="0"/>
                <a:cs typeface="Calibri" panose="020F0502020204030204" charset="0"/>
              </a:rPr>
              <a:t>SKYLINE PLUS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981835" algn="l"/>
                <a:tab pos="2957830" algn="l"/>
              </a:tabLst>
            </a:pPr>
            <a:r>
              <a:rPr sz="1400" b="0" spc="5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5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-45" dirty="0" smtClean="0">
                <a:latin typeface="Calibri Light" panose="020F0302020204030204" charset="0"/>
                <a:cs typeface="Calibri Light" panose="020F0302020204030204" charset="0"/>
              </a:rPr>
              <a:t>,  </a:t>
            </a:r>
            <a:r>
              <a:rPr lang="ru-RU" sz="1400" b="0" spc="50" dirty="0" smtClean="0">
                <a:latin typeface="Calibri Light" panose="020F0302020204030204" charset="0"/>
                <a:cs typeface="Calibri Light" panose="020F0302020204030204" charset="0"/>
              </a:rPr>
              <a:t>УФ-печать с </a:t>
            </a:r>
            <a:r>
              <a:rPr lang="ru-RU" sz="1400" b="0" spc="50" dirty="0" err="1" smtClean="0">
                <a:latin typeface="Calibri Light" panose="020F0302020204030204" charset="0"/>
                <a:cs typeface="Calibri Light" panose="020F0302020204030204" charset="0"/>
              </a:rPr>
              <a:t>фольгированием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2260" y="5884334"/>
            <a:ext cx="2978150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  <a:tabLst>
                <a:tab pos="951865" algn="l"/>
              </a:tabLst>
            </a:pPr>
            <a:r>
              <a:rPr sz="2800" b="1" spc="140" dirty="0">
                <a:latin typeface="Calibri" panose="020F0502020204030204" charset="0"/>
                <a:cs typeface="Calibri" panose="020F0502020204030204" charset="0"/>
              </a:rPr>
              <a:t>SLIM </a:t>
            </a:r>
            <a:r>
              <a:rPr sz="2800" b="1" spc="105" dirty="0">
                <a:latin typeface="Calibri" panose="020F0502020204030204" charset="0"/>
                <a:cs typeface="Calibri" panose="020F0502020204030204" charset="0"/>
              </a:rPr>
              <a:t>NEO</a:t>
            </a:r>
          </a:p>
          <a:p>
            <a:pPr marR="3175" algn="ctr">
              <a:lnSpc>
                <a:spcPct val="100000"/>
              </a:lnSpc>
              <a:spcBef>
                <a:spcPts val="100"/>
              </a:spcBef>
              <a:tabLst>
                <a:tab pos="951865" algn="l"/>
              </a:tabLst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УФ-печать,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УФ-печать </a:t>
            </a:r>
            <a:r>
              <a:rPr sz="1400" b="0" spc="-45" dirty="0">
                <a:latin typeface="Calibri Light" panose="020F0302020204030204" charset="0"/>
                <a:cs typeface="Calibri Light" panose="020F0302020204030204" charset="0"/>
              </a:rPr>
              <a:t>с</a:t>
            </a:r>
            <a:r>
              <a:rPr sz="1400" b="0" spc="22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5" dirty="0">
                <a:latin typeface="Calibri Light" panose="020F0302020204030204" charset="0"/>
                <a:cs typeface="Calibri Light" panose="020F0302020204030204" charset="0"/>
              </a:rPr>
              <a:t>фольгированием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2162" y="5872164"/>
            <a:ext cx="2429510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lang="en-US" sz="2800" b="1" spc="215" dirty="0">
                <a:latin typeface="Calibri" panose="020F0502020204030204" charset="0"/>
                <a:cs typeface="Calibri" panose="020F0502020204030204" charset="0"/>
              </a:rPr>
              <a:t>Grand </a:t>
            </a:r>
            <a:r>
              <a:rPr lang="en-US" sz="2800" b="1" spc="215" dirty="0" smtClean="0">
                <a:latin typeface="Calibri" panose="020F0502020204030204" charset="0"/>
                <a:cs typeface="Calibri" panose="020F0502020204030204" charset="0"/>
              </a:rPr>
              <a:t>PB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sz="1400" b="0" spc="5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5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-45" dirty="0">
                <a:latin typeface="Calibri Light" panose="020F0302020204030204" charset="0"/>
                <a:cs typeface="Calibri Light" panose="020F0302020204030204" charset="0"/>
              </a:rPr>
              <a:t>,  </a:t>
            </a:r>
            <a:endParaRPr lang="ru-RU" sz="1400" b="0" spc="-45" dirty="0" smtClean="0">
              <a:latin typeface="Calibri Light" panose="020F0302020204030204" charset="0"/>
              <a:cs typeface="Calibri Light" panose="020F0302020204030204" charset="0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574165" algn="l"/>
              </a:tabLst>
            </a:pPr>
            <a:r>
              <a:rPr lang="ru-RU" sz="1400" b="0" spc="50" dirty="0" smtClean="0">
                <a:latin typeface="Calibri Light" panose="020F0302020204030204" charset="0"/>
                <a:cs typeface="Calibri Light" panose="020F0302020204030204" charset="0"/>
              </a:rPr>
              <a:t>УФ-печать с </a:t>
            </a:r>
            <a:r>
              <a:rPr lang="ru-RU" sz="1400" b="0" spc="50" dirty="0" err="1" smtClean="0">
                <a:latin typeface="Calibri Light" panose="020F0302020204030204" charset="0"/>
                <a:cs typeface="Calibri Light" panose="020F0302020204030204" charset="0"/>
              </a:rPr>
              <a:t>фольгированием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3700" y="5707669"/>
            <a:ext cx="1837689" cy="901529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490"/>
              </a:spcBef>
              <a:tabLst>
                <a:tab pos="1273175" algn="l"/>
              </a:tabLst>
            </a:pPr>
            <a:r>
              <a:rPr lang="en-US" sz="2800" b="1" spc="14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VOGUE</a:t>
            </a:r>
            <a:r>
              <a:rPr sz="2800" b="1" spc="145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	</a:t>
            </a:r>
            <a:r>
              <a:rPr sz="2800" b="1" spc="6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PB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485"/>
              </a:spcBef>
            </a:pPr>
            <a:r>
              <a:rPr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endParaRPr sz="1400" b="0" spc="45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8" cy="75609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22500" y="5911774"/>
            <a:ext cx="3400425" cy="73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981835" algn="l"/>
                <a:tab pos="2957830" algn="l"/>
              </a:tabLst>
            </a:pPr>
            <a:r>
              <a:rPr lang="en-US" sz="2800" b="1" spc="210" dirty="0" smtClean="0">
                <a:latin typeface="Calibri" panose="020F0502020204030204" charset="0"/>
                <a:cs typeface="Calibri" panose="020F0502020204030204" charset="0"/>
              </a:rPr>
              <a:t>UNO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1430" algn="ctr">
              <a:lnSpc>
                <a:spcPct val="100000"/>
              </a:lnSpc>
              <a:spcBef>
                <a:spcPts val="600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93420" y="5884545"/>
            <a:ext cx="2982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964565" algn="l"/>
              </a:tabLst>
            </a:pPr>
            <a:r>
              <a:rPr lang="en-US" sz="2800" b="1" spc="220" dirty="0" smtClean="0">
                <a:latin typeface="Calibri" panose="020F0502020204030204" charset="0"/>
                <a:cs typeface="Calibri" panose="020F0502020204030204" charset="0"/>
              </a:rPr>
              <a:t>SKYLINE PLUS</a:t>
            </a:r>
            <a:endParaRPr lang="en-US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7870" y="6371040"/>
            <a:ext cx="2978150" cy="24365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,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 гравировка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6653" y="6143625"/>
            <a:ext cx="206565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3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PALERMO</a:t>
            </a:r>
            <a:endParaRPr lang="ru-RU" sz="2800" b="1" spc="135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УФ-печать круговая, гравировка круговая 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4100" y="6143625"/>
            <a:ext cx="2179955" cy="1020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0" dirty="0" smtClean="0">
                <a:latin typeface="Calibri" panose="020F0502020204030204" charset="0"/>
                <a:cs typeface="Calibri" panose="020F0502020204030204" charset="0"/>
              </a:rPr>
              <a:t>LAGO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lang="ru-RU" sz="1400" b="0" spc="45" dirty="0" smtClean="0">
                <a:latin typeface="Calibri Light" panose="020F0302020204030204" charset="0"/>
                <a:cs typeface="Calibri Light" panose="020F0302020204030204" charset="0"/>
              </a:rPr>
              <a:t>УФ-печать круговая, гравировка круговая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9900" y="6131379"/>
            <a:ext cx="2179955" cy="78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80" dirty="0" smtClean="0">
                <a:latin typeface="Calibri" panose="020F0502020204030204" charset="0"/>
                <a:cs typeface="Calibri" panose="020F0502020204030204" charset="0"/>
              </a:rPr>
              <a:t>COMO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lang="ru-RU" sz="1400" b="0" spc="45" dirty="0" smtClean="0">
                <a:latin typeface="Calibri Light" panose="020F0302020204030204" charset="0"/>
                <a:cs typeface="Calibri Light" panose="020F0302020204030204" charset="0"/>
              </a:rPr>
              <a:t>УФ-печать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8054340" y="6143625"/>
            <a:ext cx="2065655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3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VIVA</a:t>
            </a:r>
            <a:endParaRPr lang="ru-RU" sz="2800" b="1" spc="135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 круговая 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505460" y="6143625"/>
            <a:ext cx="2179955" cy="78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0" dirty="0" smtClean="0">
                <a:latin typeface="Calibri" panose="020F0502020204030204" charset="0"/>
                <a:cs typeface="Calibri" panose="020F0502020204030204" charset="0"/>
              </a:rPr>
              <a:t>FRESCO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lang="ru-RU" sz="1400" b="0" spc="45" dirty="0" smtClean="0">
                <a:latin typeface="Calibri Light" panose="020F0302020204030204" charset="0"/>
                <a:cs typeface="Calibri Light" panose="020F0302020204030204" charset="0"/>
              </a:rPr>
              <a:t>УФ-печать круговая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127500" y="6131379"/>
            <a:ext cx="2179955" cy="78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80" dirty="0" smtClean="0">
                <a:latin typeface="Calibri" panose="020F0502020204030204" charset="0"/>
                <a:cs typeface="Calibri" panose="020F0502020204030204" charset="0"/>
              </a:rPr>
              <a:t>COMO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lang="ru-RU" sz="1400" b="0" spc="45" dirty="0" smtClean="0">
                <a:latin typeface="Calibri Light" panose="020F0302020204030204" charset="0"/>
                <a:cs typeface="Calibri Light" panose="020F0302020204030204" charset="0"/>
              </a:rPr>
              <a:t>УФ-печать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776653" y="6372225"/>
            <a:ext cx="2065655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3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FRESCO</a:t>
            </a:r>
            <a:endParaRPr lang="ru-RU" sz="2800" b="1" spc="135" dirty="0" smtClean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УФ-печать круговая, гравировка круговая 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7404100" y="6372225"/>
            <a:ext cx="2179955" cy="78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0" dirty="0" smtClean="0">
                <a:latin typeface="Calibri" panose="020F0502020204030204" charset="0"/>
                <a:cs typeface="Calibri" panose="020F0502020204030204" charset="0"/>
              </a:rPr>
              <a:t>COMO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lang="ru-RU" sz="1400" b="0" spc="45" dirty="0" smtClean="0">
                <a:latin typeface="Calibri Light" panose="020F0302020204030204" charset="0"/>
                <a:cs typeface="Calibri Light" panose="020F0302020204030204" charset="0"/>
              </a:rPr>
              <a:t>УФ-печать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4279900" y="6359979"/>
            <a:ext cx="2179955" cy="78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80" dirty="0" smtClean="0">
                <a:latin typeface="Calibri" panose="020F0502020204030204" charset="0"/>
                <a:cs typeface="Calibri" panose="020F0502020204030204" charset="0"/>
              </a:rPr>
              <a:t>PALERMO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lang="ru-RU" sz="1400" b="0" spc="45" dirty="0" smtClean="0">
                <a:latin typeface="Calibri Light" panose="020F0302020204030204" charset="0"/>
                <a:cs typeface="Calibri Light" panose="020F0302020204030204" charset="0"/>
              </a:rPr>
              <a:t>Круговая гравировка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8" cy="756094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2" cy="7559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6611" y="6372225"/>
            <a:ext cx="2066289" cy="671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60" dirty="0" smtClean="0">
                <a:latin typeface="Calibri" panose="020F0502020204030204" charset="0"/>
                <a:cs typeface="Calibri" panose="020F0502020204030204" charset="0"/>
              </a:rPr>
              <a:t>PURE</a:t>
            </a:r>
            <a:endParaRPr lang="ru-RU" sz="2800" b="1" spc="160" dirty="0" smtClean="0">
              <a:latin typeface="Calibri" panose="020F0502020204030204" charset="0"/>
              <a:cs typeface="Calibri" panose="020F0502020204030204" charset="0"/>
            </a:endParaRPr>
          </a:p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 тиснение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563" y="6372225"/>
            <a:ext cx="2831538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MERCATO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err="1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Термотрансферная</a:t>
            </a:r>
            <a:r>
              <a:rPr lang="ru-RU" sz="1400" spc="40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 печать,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полимерная наклейка на </a:t>
            </a:r>
            <a:r>
              <a:rPr lang="ru-RU" sz="1400" spc="40" dirty="0" err="1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lang="ru-RU" sz="140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3410" y="6359978"/>
            <a:ext cx="13804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210" dirty="0" smtClean="0">
                <a:latin typeface="Calibri" panose="020F0502020204030204" charset="0"/>
                <a:cs typeface="Calibri" panose="020F0502020204030204" charset="0"/>
              </a:rPr>
              <a:t>VENTO</a:t>
            </a:r>
            <a:endParaRPr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5027" y="6942618"/>
            <a:ext cx="273467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Термотрансферная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 печать,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полимерная наклейка на </a:t>
            </a:r>
            <a:r>
              <a:rPr lang="ru-RU" sz="1400" spc="40" dirty="0" err="1" smtClean="0"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8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7556500" y="6278110"/>
            <a:ext cx="2831538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MERCATO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Термотрансферная</a:t>
            </a:r>
            <a:r>
              <a:rPr lang="ru-RU" sz="140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 печать,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 на </a:t>
            </a:r>
            <a:r>
              <a:rPr lang="ru-RU" sz="1400" spc="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4584700" y="6278110"/>
            <a:ext cx="13804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210" dirty="0" smtClean="0">
                <a:latin typeface="Calibri" panose="020F0502020204030204" charset="0"/>
                <a:cs typeface="Calibri" panose="020F0502020204030204" charset="0"/>
              </a:rPr>
              <a:t>VENTO</a:t>
            </a:r>
            <a:endParaRPr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916317" y="6721821"/>
            <a:ext cx="273467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err="1">
                <a:latin typeface="Calibri Light" panose="020F0302020204030204" charset="0"/>
                <a:cs typeface="Calibri Light" panose="020F0302020204030204" charset="0"/>
              </a:rPr>
              <a:t>Ш</a:t>
            </a:r>
            <a:r>
              <a:rPr lang="ru-RU" sz="1400" spc="40" dirty="0" err="1" smtClean="0">
                <a:latin typeface="Calibri Light" panose="020F0302020204030204" charset="0"/>
                <a:cs typeface="Calibri Light" panose="020F0302020204030204" charset="0"/>
              </a:rPr>
              <a:t>елкография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гравировка на </a:t>
            </a:r>
            <a:r>
              <a:rPr lang="ru-RU" sz="1400" spc="40" dirty="0" err="1" smtClean="0"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2608" y="6278110"/>
            <a:ext cx="2831538" cy="900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MERCATO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err="1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Термотрансферная</a:t>
            </a:r>
            <a:r>
              <a:rPr lang="ru-RU" sz="1400" spc="40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 печать,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 на </a:t>
            </a:r>
            <a:r>
              <a:rPr lang="ru-RU" sz="1400" spc="40" dirty="0" err="1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lang="ru-RU" sz="140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384" cy="755904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2" cy="755939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20468" y="6058117"/>
            <a:ext cx="252222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  <a:tabLst>
                <a:tab pos="854075" algn="l"/>
              </a:tabLst>
            </a:pPr>
            <a:r>
              <a:rPr lang="en-US" sz="2800" b="1" spc="15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ICE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400" b="0" spc="40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 </a:t>
            </a:r>
            <a:r>
              <a:rPr sz="1400" b="0" spc="5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на</a:t>
            </a:r>
            <a:r>
              <a:rPr sz="1400" b="0" spc="220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браслете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22500" y="6045835"/>
            <a:ext cx="215519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25" dirty="0" smtClean="0">
                <a:latin typeface="Calibri" panose="020F0502020204030204" charset="0"/>
                <a:cs typeface="Calibri" panose="020F0502020204030204" charset="0"/>
              </a:rPr>
              <a:t>LIFE STYLE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Гравировка  </a:t>
            </a:r>
            <a:r>
              <a:rPr sz="1400" b="0" spc="5" dirty="0">
                <a:latin typeface="Calibri Light" panose="020F0302020204030204" charset="0"/>
                <a:cs typeface="Calibri Light" panose="020F0302020204030204" charset="0"/>
              </a:rPr>
              <a:t>на</a:t>
            </a:r>
            <a:r>
              <a:rPr sz="1400" b="0" spc="65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браслете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8"/>
          </a:xfrm>
          <a:prstGeom prst="rect">
            <a:avLst/>
          </a:prstGeom>
        </p:spPr>
      </p:pic>
      <p:sp>
        <p:nvSpPr>
          <p:cNvPr id="3" name="object 4"/>
          <p:cNvSpPr txBox="1"/>
          <p:nvPr/>
        </p:nvSpPr>
        <p:spPr>
          <a:xfrm>
            <a:off x="6599682" y="6058117"/>
            <a:ext cx="252222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  <a:tabLst>
                <a:tab pos="854075" algn="l"/>
              </a:tabLst>
            </a:pPr>
            <a:r>
              <a:rPr lang="en-US" sz="2800" b="1" spc="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ICE</a:t>
            </a:r>
            <a:endParaRPr sz="4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400" b="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 </a:t>
            </a:r>
            <a:r>
              <a:rPr sz="1400" b="0" spc="5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на</a:t>
            </a:r>
            <a:r>
              <a:rPr sz="1400" b="0" spc="22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charset="0"/>
                <a:cs typeface="Calibri Light" panose="020F0302020204030204" charset="0"/>
              </a:rPr>
              <a:t>браслете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451100" y="6045835"/>
            <a:ext cx="215519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25" dirty="0" smtClean="0">
                <a:latin typeface="Calibri" panose="020F0502020204030204" charset="0"/>
                <a:cs typeface="Calibri" panose="020F0502020204030204" charset="0"/>
              </a:rPr>
              <a:t>LIFE STYLE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94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Гравировка  </a:t>
            </a:r>
            <a:r>
              <a:rPr sz="1400" b="0" spc="5" dirty="0" err="1">
                <a:latin typeface="Calibri Light" panose="020F0302020204030204" charset="0"/>
                <a:cs typeface="Calibri Light" panose="020F0302020204030204" charset="0"/>
              </a:rPr>
              <a:t>на</a:t>
            </a:r>
            <a:r>
              <a:rPr sz="1400" b="0" spc="65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застёжке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0900" y="5920920"/>
            <a:ext cx="3577590" cy="12510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2800" b="1" spc="155" dirty="0">
                <a:latin typeface="Calibri" panose="020F0502020204030204" charset="0"/>
                <a:cs typeface="Calibri" panose="020F0502020204030204" charset="0"/>
              </a:rPr>
              <a:t>B2BOOK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106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Материал:</a:t>
            </a:r>
            <a:r>
              <a:rPr sz="1400" b="0" spc="15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lang="en-US" sz="1400" b="0" spc="30" dirty="0" smtClean="0">
                <a:latin typeface="Calibri Light" panose="020F0302020204030204" charset="0"/>
                <a:cs typeface="Calibri Light" panose="020F0302020204030204" charset="0"/>
              </a:rPr>
              <a:t>Alpha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L="12700" marR="5080" algn="ctr">
              <a:lnSpc>
                <a:spcPct val="107000"/>
              </a:lnSpc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УФ-печать, УФ-печать </a:t>
            </a:r>
            <a:r>
              <a:rPr sz="1400" b="0" spc="-45" dirty="0">
                <a:latin typeface="Calibri Light" panose="020F0302020204030204" charset="0"/>
                <a:cs typeface="Calibri Light" panose="020F0302020204030204" charset="0"/>
              </a:rPr>
              <a:t>с </a:t>
            </a:r>
            <a:r>
              <a:rPr sz="1400" b="0" spc="45" dirty="0" err="1">
                <a:latin typeface="Calibri Light" panose="020F0302020204030204" charset="0"/>
                <a:cs typeface="Calibri Light" panose="020F0302020204030204" charset="0"/>
              </a:rPr>
              <a:t>фольгированием</a:t>
            </a:r>
            <a:r>
              <a:rPr sz="1400" b="0" spc="45" dirty="0" smtClean="0">
                <a:latin typeface="Calibri Light" panose="020F0302020204030204" charset="0"/>
                <a:cs typeface="Calibri Light" panose="020F0302020204030204" charset="0"/>
              </a:rPr>
              <a:t>,</a:t>
            </a:r>
            <a:endParaRPr lang="en-US" sz="1400" b="0" spc="45" dirty="0" smtClean="0">
              <a:latin typeface="Calibri Light" panose="020F0302020204030204" charset="0"/>
              <a:cs typeface="Calibri Light" panose="020F0302020204030204" charset="0"/>
            </a:endParaRPr>
          </a:p>
          <a:p>
            <a:pPr marL="12700" marR="5080" algn="ctr">
              <a:lnSpc>
                <a:spcPct val="107000"/>
              </a:lnSpc>
            </a:pPr>
            <a:r>
              <a:rPr lang="ru-RU" sz="1400" b="0" spc="30" dirty="0" err="1" smtClean="0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lang="ru-RU" sz="1400" b="0" spc="30" dirty="0" smtClean="0">
                <a:latin typeface="Calibri Light" panose="020F0302020204030204" charset="0"/>
                <a:cs typeface="Calibri Light" panose="020F0302020204030204" charset="0"/>
              </a:rPr>
              <a:t> тиснение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4230" y="5739130"/>
            <a:ext cx="2388870" cy="1317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1595" algn="ctr">
              <a:lnSpc>
                <a:spcPts val="1510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sz="1400" b="0" spc="12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L="12700" algn="ctr">
              <a:lnSpc>
                <a:spcPct val="100000"/>
              </a:lnSpc>
              <a:tabLst>
                <a:tab pos="1155700" algn="l"/>
              </a:tabLst>
            </a:pPr>
            <a:r>
              <a:rPr lang="en-US" sz="2800" b="1" spc="215" dirty="0" smtClean="0">
                <a:latin typeface="Calibri" panose="020F0502020204030204" charset="0"/>
                <a:cs typeface="Calibri" panose="020F0502020204030204" charset="0"/>
              </a:rPr>
              <a:t>CARBON</a:t>
            </a:r>
            <a:endParaRPr sz="2800" b="1" spc="-75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</a:pPr>
            <a:r>
              <a:rPr lang="ru-RU" sz="1400" spc="40" dirty="0">
                <a:latin typeface="Calibri Light" panose="020F0302020204030204" charset="0"/>
                <a:cs typeface="Calibri Light" panose="020F0302020204030204" charset="0"/>
              </a:rPr>
              <a:t>УФ-печать, </a:t>
            </a: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УФ-печать</a:t>
            </a:r>
            <a:endParaRPr lang="en-US" sz="1400" spc="40" dirty="0" smtClean="0">
              <a:latin typeface="Calibri Light" panose="020F0302020204030204" charset="0"/>
              <a:cs typeface="Calibri Light" panose="020F0302020204030204" charset="0"/>
            </a:endParaRPr>
          </a:p>
          <a:p>
            <a:pPr marL="12700" marR="5080" algn="ctr">
              <a:lnSpc>
                <a:spcPct val="107000"/>
              </a:lnSpc>
            </a:pPr>
            <a:r>
              <a:rPr lang="ru-RU" sz="1400" spc="-45" dirty="0" smtClean="0">
                <a:latin typeface="Calibri Light" panose="020F0302020204030204" charset="0"/>
                <a:cs typeface="Calibri Light" panose="020F0302020204030204" charset="0"/>
              </a:rPr>
              <a:t>с </a:t>
            </a:r>
            <a:r>
              <a:rPr lang="ru-RU" sz="1400" spc="45" dirty="0" err="1">
                <a:latin typeface="Calibri Light" panose="020F0302020204030204" charset="0"/>
                <a:cs typeface="Calibri Light" panose="020F0302020204030204" charset="0"/>
              </a:rPr>
              <a:t>фольгированием</a:t>
            </a:r>
            <a:r>
              <a:rPr lang="ru-RU" sz="1400" spc="45" dirty="0">
                <a:latin typeface="Calibri Light" panose="020F0302020204030204" charset="0"/>
                <a:cs typeface="Calibri Light" panose="020F0302020204030204" charset="0"/>
              </a:rPr>
              <a:t>,</a:t>
            </a:r>
          </a:p>
          <a:p>
            <a:pPr marL="12700" marR="5080" algn="ctr">
              <a:lnSpc>
                <a:spcPct val="107000"/>
              </a:lnSpc>
            </a:pPr>
            <a:r>
              <a:rPr lang="ru-RU" sz="1400" spc="30" dirty="0" err="1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lang="ru-RU" sz="1400" spc="30" dirty="0">
                <a:latin typeface="Calibri Light" panose="020F0302020204030204" charset="0"/>
                <a:cs typeface="Calibri Light" panose="020F0302020204030204" charset="0"/>
              </a:rPr>
              <a:t> тиснение</a:t>
            </a:r>
            <a:endParaRPr lang="ru-RU"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6610" y="5898515"/>
            <a:ext cx="134747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204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LYON</a:t>
            </a:r>
            <a:endParaRPr lang="en-US" sz="2800" b="1" spc="-7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0598" y="6389790"/>
            <a:ext cx="10394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33140" y="6412296"/>
            <a:ext cx="183768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5673" y="6627803"/>
            <a:ext cx="287402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spc="155" dirty="0" smtClean="0">
                <a:latin typeface="Calibri" panose="020F0502020204030204" charset="0"/>
                <a:cs typeface="Calibri" panose="020F0502020204030204" charset="0"/>
              </a:rPr>
              <a:t>CITY NEW</a:t>
            </a:r>
            <a:endParaRPr lang="ru-RU" sz="2800" b="1" spc="155" dirty="0" smtClean="0">
              <a:latin typeface="Calibri" panose="020F0502020204030204" charset="0"/>
              <a:cs typeface="Calibri" panose="020F0502020204030204" charset="0"/>
            </a:endParaRPr>
          </a:p>
          <a:p>
            <a:pPr marR="9525" algn="ctr">
              <a:lnSpc>
                <a:spcPct val="100000"/>
              </a:lnSpc>
              <a:spcBef>
                <a:spcPts val="100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  </a:t>
            </a:r>
            <a:r>
              <a:rPr sz="1400" b="0" spc="40" dirty="0" err="1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sz="1400" b="0" spc="9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r>
              <a:rPr lang="en-US" sz="1400" spc="40" dirty="0" smtClean="0">
                <a:latin typeface="Calibri Light" panose="020F0302020204030204" charset="0"/>
                <a:cs typeface="Calibri Light" panose="020F0302020204030204" charset="0"/>
              </a:rPr>
              <a:t>, </a:t>
            </a:r>
            <a:r>
              <a:rPr lang="ru-RU" sz="1400" spc="40" dirty="0" err="1" smtClean="0">
                <a:latin typeface="Calibri Light" panose="020F0302020204030204" charset="0"/>
                <a:cs typeface="Calibri Light" panose="020F0302020204030204" charset="0"/>
              </a:rPr>
              <a:t>шильд</a:t>
            </a: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 ПВХ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3465" y="6289313"/>
            <a:ext cx="1494790" cy="1132840"/>
          </a:xfrm>
          <a:prstGeom prst="rect">
            <a:avLst/>
          </a:prstGeom>
        </p:spPr>
        <p:txBody>
          <a:bodyPr vert="horz" wrap="square" lIns="0" tIns="3632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860"/>
              </a:spcBef>
            </a:pPr>
            <a:r>
              <a:rPr lang="en-US" sz="2800" b="1" spc="145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ALT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2700" algn="ctr">
              <a:lnSpc>
                <a:spcPct val="100000"/>
              </a:lnSpc>
              <a:spcBef>
                <a:spcPts val="965"/>
              </a:spcBef>
            </a:pP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3585" y="6412296"/>
            <a:ext cx="312128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sz="1400" b="0" spc="13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R="3810" algn="ctr">
              <a:lnSpc>
                <a:spcPct val="100000"/>
              </a:lnSpc>
              <a:spcBef>
                <a:spcPts val="15"/>
              </a:spcBef>
            </a:pPr>
            <a:r>
              <a:rPr sz="2800" b="1" spc="145" dirty="0" smtClean="0">
                <a:latin typeface="Calibri" panose="020F0502020204030204" charset="0"/>
                <a:cs typeface="Calibri" panose="020F0502020204030204" charset="0"/>
              </a:rPr>
              <a:t>ALPHA</a:t>
            </a:r>
            <a:endParaRPr lang="ru-RU" sz="2800" b="1" spc="145" dirty="0" smtClean="0">
              <a:latin typeface="Calibri" panose="020F0502020204030204" charset="0"/>
              <a:cs typeface="Calibri" panose="020F0502020204030204" charset="0"/>
            </a:endParaRPr>
          </a:p>
          <a:p>
            <a:pPr marR="3810" algn="ctr">
              <a:lnSpc>
                <a:spcPct val="100000"/>
              </a:lnSpc>
              <a:spcBef>
                <a:spcPts val="15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,  блинтовое</a:t>
            </a:r>
            <a:r>
              <a:rPr sz="1400" b="0" spc="9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" y="1905"/>
            <a:ext cx="10692891" cy="75593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3740" y="6724333"/>
            <a:ext cx="2294255" cy="47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515" algn="ctr">
              <a:lnSpc>
                <a:spcPct val="107000"/>
              </a:lnSpc>
              <a:spcBef>
                <a:spcPts val="100"/>
              </a:spcBef>
            </a:pPr>
            <a:r>
              <a:rPr sz="1400" b="0" spc="40" dirty="0" err="1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,</a:t>
            </a:r>
            <a:endParaRPr lang="ru-RU" sz="1400" b="0" spc="40" dirty="0" smtClean="0">
              <a:latin typeface="Calibri Light" panose="020F0302020204030204" charset="0"/>
              <a:cs typeface="Calibri Light" panose="020F0302020204030204" charset="0"/>
            </a:endParaRPr>
          </a:p>
          <a:p>
            <a:pPr marL="12700" marR="5080" indent="56515" algn="ctr">
              <a:lnSpc>
                <a:spcPct val="107000"/>
              </a:lnSpc>
              <a:spcBef>
                <a:spcPts val="100"/>
              </a:spcBef>
            </a:pP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УФ-печать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4091" y="6067425"/>
            <a:ext cx="1837689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5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sz="1400" b="0" spc="114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R="13970" algn="ctr">
              <a:lnSpc>
                <a:spcPct val="100000"/>
              </a:lnSpc>
            </a:pPr>
            <a:r>
              <a:rPr lang="en-US" sz="2800" b="1" spc="140" dirty="0" smtClean="0">
                <a:latin typeface="Calibri" panose="020F0502020204030204" charset="0"/>
                <a:cs typeface="Calibri" panose="020F0502020204030204" charset="0"/>
              </a:rPr>
              <a:t>ALPHA</a:t>
            </a:r>
            <a:endParaRPr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8314" y="6524625"/>
            <a:ext cx="2867186" cy="678391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 marR="5080" algn="ctr">
              <a:lnSpc>
                <a:spcPct val="107000"/>
              </a:lnSpc>
              <a:spcBef>
                <a:spcPts val="440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, 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-45" dirty="0">
                <a:latin typeface="Calibri Light" panose="020F0302020204030204" charset="0"/>
                <a:cs typeface="Calibri Light" panose="020F0302020204030204" charset="0"/>
              </a:rPr>
              <a:t>с 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подъемом,  </a:t>
            </a:r>
            <a:r>
              <a:rPr sz="1400" b="0" spc="40" dirty="0" err="1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sz="1400" b="0" spc="145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54620" y="6087695"/>
            <a:ext cx="2491740" cy="621965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90"/>
              </a:spcBef>
            </a:pPr>
            <a:r>
              <a:rPr lang="en-US" sz="2800" b="1" spc="204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CORDO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9" name="object 5"/>
          <p:cNvSpPr txBox="1"/>
          <p:nvPr/>
        </p:nvSpPr>
        <p:spPr>
          <a:xfrm>
            <a:off x="4889500" y="6067425"/>
            <a:ext cx="1837689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65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sz="1400" b="0" spc="114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R="13970" algn="ctr">
              <a:lnSpc>
                <a:spcPct val="100000"/>
              </a:lnSpc>
            </a:pPr>
            <a:r>
              <a:rPr lang="en-US" sz="2800" b="1" spc="140" dirty="0" smtClean="0">
                <a:latin typeface="Calibri" panose="020F0502020204030204" charset="0"/>
                <a:cs typeface="Calibri" panose="020F0502020204030204" charset="0"/>
              </a:rPr>
              <a:t>CARBON</a:t>
            </a:r>
            <a:endParaRPr sz="28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8" cy="75609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1777" y="6045870"/>
            <a:ext cx="189420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451610" algn="l"/>
              </a:tabLst>
            </a:pPr>
            <a:r>
              <a:rPr lang="en-US" sz="2800" b="1" spc="2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ALT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7145" algn="ctr">
              <a:lnSpc>
                <a:spcPct val="100000"/>
              </a:lnSpc>
              <a:spcBef>
                <a:spcPts val="1060"/>
              </a:spcBef>
            </a:pPr>
            <a:r>
              <a:rPr lang="ru-RU"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66365" y="5846173"/>
            <a:ext cx="3320415" cy="123303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R="9525" algn="ctr">
              <a:lnSpc>
                <a:spcPct val="100000"/>
              </a:lnSpc>
              <a:spcBef>
                <a:spcPts val="1695"/>
              </a:spcBef>
              <a:tabLst>
                <a:tab pos="1172845" algn="l"/>
              </a:tabLst>
            </a:pPr>
            <a:r>
              <a:rPr lang="en-US" sz="2800" b="1" spc="150" dirty="0" smtClean="0">
                <a:latin typeface="Calibri" panose="020F0502020204030204" charset="0"/>
                <a:cs typeface="Calibri" panose="020F0502020204030204" charset="0"/>
              </a:rPr>
              <a:t>RAIN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ru-RU" sz="1400" spc="40" dirty="0">
                <a:latin typeface="Calibri Light" panose="020F0302020204030204" charset="0"/>
                <a:cs typeface="Calibri Light" panose="020F0302020204030204" charset="0"/>
              </a:rPr>
              <a:t>Б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линтовое</a:t>
            </a:r>
            <a:r>
              <a:rPr sz="1400" b="0" spc="240" dirty="0" smtClean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УФ-печать на </a:t>
            </a:r>
            <a:r>
              <a:rPr lang="ru-RU" sz="1400" spc="40" dirty="0" err="1" smtClean="0"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9910" y="5839508"/>
            <a:ext cx="1837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sz="1400" b="0" spc="114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2865" y="5839508"/>
            <a:ext cx="3063036" cy="99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lang="en-US" sz="1400" spc="114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lang="en-US" sz="140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lang="en-US"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R="10160" algn="ctr">
              <a:lnSpc>
                <a:spcPct val="100000"/>
              </a:lnSpc>
              <a:tabLst>
                <a:tab pos="895985" algn="l"/>
              </a:tabLst>
            </a:pPr>
            <a:r>
              <a:rPr lang="en-US" sz="2800" b="1" spc="145" dirty="0" smtClean="0">
                <a:latin typeface="Calibri" panose="020F0502020204030204" charset="0"/>
                <a:cs typeface="Calibri" panose="020F0502020204030204" charset="0"/>
              </a:rPr>
              <a:t>SKY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915"/>
              </a:spcBef>
            </a:pP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УФ-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печать</a:t>
            </a:r>
            <a:r>
              <a:rPr sz="1400" b="0" spc="40" dirty="0" smtClean="0">
                <a:latin typeface="Calibri Light" panose="020F0302020204030204" charset="0"/>
                <a:cs typeface="Calibri Light" panose="020F0302020204030204" charset="0"/>
              </a:rPr>
              <a:t>,</a:t>
            </a:r>
            <a:r>
              <a:rPr lang="ru-RU" sz="1400" b="0" spc="40" dirty="0" smtClean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sz="1400" b="0" spc="90" dirty="0" smtClean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9" cy="756094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8" cy="75609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40040" y="5991225"/>
            <a:ext cx="1814830" cy="75628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lang="en-US" sz="2800" b="1" spc="200" dirty="0" smtClean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SOUL</a:t>
            </a:r>
            <a:endParaRPr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17145" algn="ctr">
              <a:lnSpc>
                <a:spcPct val="100000"/>
              </a:lnSpc>
              <a:spcBef>
                <a:spcPts val="200"/>
              </a:spcBef>
            </a:pPr>
            <a:r>
              <a:rPr lang="ru-RU" sz="1400" b="0" spc="40" dirty="0" smtClean="0">
                <a:solidFill>
                  <a:schemeClr val="bg1"/>
                </a:solidFill>
                <a:latin typeface="Calibri Light" panose="020F0302020204030204" charset="0"/>
                <a:cs typeface="Calibri Light" panose="020F0302020204030204" charset="0"/>
              </a:rPr>
              <a:t>Гравировка</a:t>
            </a:r>
            <a:endParaRPr sz="1400" b="0" spc="40" dirty="0">
              <a:solidFill>
                <a:schemeClr val="bg1"/>
              </a:solidFill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233" y="6054090"/>
            <a:ext cx="267462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185545" algn="l"/>
              </a:tabLst>
            </a:pPr>
            <a:r>
              <a:rPr lang="en-US" sz="2800" b="1" spc="210" dirty="0" smtClean="0">
                <a:latin typeface="Calibri" panose="020F0502020204030204" charset="0"/>
                <a:cs typeface="Calibri" panose="020F0502020204030204" charset="0"/>
              </a:rPr>
              <a:t>ALPHA</a:t>
            </a:r>
            <a:endParaRPr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756" y="6483178"/>
            <a:ext cx="2889660" cy="7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" marR="5080" algn="ctr">
              <a:lnSpc>
                <a:spcPct val="107000"/>
              </a:lnSpc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УФ-печать,  </a:t>
            </a:r>
            <a:r>
              <a:rPr sz="1400" b="0" spc="40" dirty="0" err="1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sz="1400" b="0" spc="9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 err="1" smtClean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  <a:r>
              <a:rPr lang="en-US" sz="1400" spc="40" dirty="0" smtClean="0">
                <a:latin typeface="Calibri Light" panose="020F0302020204030204" charset="0"/>
                <a:cs typeface="Calibri Light" panose="020F0302020204030204" charset="0"/>
              </a:rPr>
              <a:t>, </a:t>
            </a: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полимерная наклейка,</a:t>
            </a:r>
          </a:p>
          <a:p>
            <a:pPr marL="36000" marR="5080" algn="ctr">
              <a:lnSpc>
                <a:spcPct val="107000"/>
              </a:lnSpc>
            </a:pPr>
            <a:r>
              <a:rPr lang="ru-RU" sz="1400" spc="40" dirty="0" smtClean="0">
                <a:latin typeface="Calibri Light" panose="020F0302020204030204" charset="0"/>
                <a:cs typeface="Calibri Light" panose="020F0302020204030204" charset="0"/>
              </a:rPr>
              <a:t>гравировка на </a:t>
            </a:r>
            <a:r>
              <a:rPr lang="ru-RU" sz="1400" spc="40" dirty="0" err="1" smtClean="0">
                <a:latin typeface="Calibri Light" panose="020F0302020204030204" charset="0"/>
                <a:cs typeface="Calibri Light" panose="020F0302020204030204" charset="0"/>
              </a:rPr>
              <a:t>шильде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3529" y="5844588"/>
            <a:ext cx="1837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r>
              <a:rPr sz="1400" b="0" spc="114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30" dirty="0">
                <a:latin typeface="Calibri Light" panose="020F0302020204030204" charset="0"/>
                <a:cs typeface="Calibri Light" panose="020F0302020204030204" charset="0"/>
              </a:rPr>
              <a:t>Trend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7319" y="5844588"/>
            <a:ext cx="2294255" cy="159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1665"/>
              </a:lnSpc>
              <a:spcBef>
                <a:spcPts val="10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Portobello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R="9525" algn="ctr">
              <a:lnSpc>
                <a:spcPct val="100000"/>
              </a:lnSpc>
              <a:tabLst>
                <a:tab pos="895985" algn="l"/>
              </a:tabLst>
            </a:pPr>
            <a:r>
              <a:rPr sz="2800" b="1" spc="145" dirty="0">
                <a:latin typeface="Calibri" panose="020F0502020204030204" charset="0"/>
                <a:cs typeface="Calibri" panose="020F0502020204030204" charset="0"/>
              </a:rPr>
              <a:t>CITY	</a:t>
            </a:r>
            <a:r>
              <a:rPr sz="2800" b="1" spc="95" dirty="0">
                <a:latin typeface="Calibri" panose="020F0502020204030204" charset="0"/>
                <a:cs typeface="Calibri" panose="020F0502020204030204" charset="0"/>
              </a:rPr>
              <a:t>NEW</a:t>
            </a:r>
            <a:endParaRPr sz="4000" dirty="0">
              <a:latin typeface="Calibri" panose="020F0502020204030204" charset="0"/>
              <a:cs typeface="Calibri" panose="020F05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50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M</a:t>
            </a:r>
            <a:r>
              <a:rPr lang="ru-RU" sz="1400" b="0" spc="40" dirty="0">
                <a:latin typeface="Calibri Light" panose="020F0302020204030204" charset="0"/>
                <a:cs typeface="Calibri Light" panose="020F0302020204030204" charset="0"/>
              </a:rPr>
              <a:t>атериал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: </a:t>
            </a:r>
            <a:r>
              <a:rPr lang="en-US" sz="1400" b="0" spc="30" dirty="0" smtClean="0">
                <a:latin typeface="Calibri Light" panose="020F0302020204030204" charset="0"/>
                <a:cs typeface="Calibri Light" panose="020F0302020204030204" charset="0"/>
              </a:rPr>
              <a:t>Birmingham</a:t>
            </a:r>
            <a:endParaRPr sz="1400" b="0" spc="25" dirty="0">
              <a:latin typeface="Calibri Light" panose="020F0302020204030204" charset="0"/>
              <a:cs typeface="Calibri Light" panose="020F0302020204030204" charset="0"/>
            </a:endParaRPr>
          </a:p>
          <a:p>
            <a:pPr marL="12700" marR="5080" algn="ctr">
              <a:lnSpc>
                <a:spcPct val="107000"/>
              </a:lnSpc>
              <a:spcBef>
                <a:spcPts val="50"/>
              </a:spcBef>
            </a:pPr>
            <a:r>
              <a:rPr sz="1400" b="0" spc="25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УФ-печать,</a:t>
            </a: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  <a:p>
            <a:pPr marL="126365" algn="ctr">
              <a:lnSpc>
                <a:spcPct val="100000"/>
              </a:lnSpc>
              <a:spcBef>
                <a:spcPts val="125"/>
              </a:spcBef>
            </a:pP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блинтовое</a:t>
            </a:r>
            <a:r>
              <a:rPr sz="1400" b="0" spc="120" dirty="0">
                <a:latin typeface="Calibri Light" panose="020F0302020204030204" charset="0"/>
                <a:cs typeface="Calibri Light" panose="020F0302020204030204" charset="0"/>
              </a:rPr>
              <a:t> </a:t>
            </a:r>
            <a:r>
              <a:rPr sz="1400" b="0" spc="40" dirty="0">
                <a:latin typeface="Calibri Light" panose="020F0302020204030204" charset="0"/>
                <a:cs typeface="Calibri Light" panose="020F0302020204030204" charset="0"/>
              </a:rPr>
              <a:t>тиснение</a:t>
            </a:r>
          </a:p>
          <a:p>
            <a:pPr marL="126365">
              <a:lnSpc>
                <a:spcPct val="100000"/>
              </a:lnSpc>
              <a:spcBef>
                <a:spcPts val="125"/>
              </a:spcBef>
            </a:pPr>
            <a:endParaRPr sz="1400" dirty="0">
              <a:latin typeface="Calibri Light" panose="020F0302020204030204" charset="0"/>
              <a:cs typeface="Calibri Light" panose="020F030202020403020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" y="1905"/>
            <a:ext cx="10695078" cy="7560945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233</Words>
  <Application>Microsoft Office PowerPoint</Application>
  <PresentationFormat>Произвольный</PresentationFormat>
  <Paragraphs>110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Futura PT Light</vt:lpstr>
      <vt:lpstr>Calibri Light</vt:lpstr>
      <vt:lpstr>Calibri</vt:lpstr>
      <vt:lpstr>Office Theme</vt:lpstr>
      <vt:lpstr>Международный женский день. ПОДАРОЧНЫЕ КОМПЛЕКТЫ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Отечества._x000d_ПОДАРОЧНЫЕ КОМПЛЕКТЫ</dc:title>
  <dc:creator/>
  <cp:lastModifiedBy>pc</cp:lastModifiedBy>
  <cp:revision>25</cp:revision>
  <dcterms:created xsi:type="dcterms:W3CDTF">2020-11-27T13:56:00Z</dcterms:created>
  <dcterms:modified xsi:type="dcterms:W3CDTF">2020-12-04T11:38:00Z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2020-11-27T00:00:00Z</vt:filetime>
  </property>
  <property fmtid="{D5CDD505-2E9C-101B-9397-08002B2CF9AE}" pid="3" name="Creator">
    <vt:lpwstr>PDF Presentation Adobe Photoshop </vt:lpwstr>
  </property>
  <property fmtid="{D5CDD505-2E9C-101B-9397-08002B2CF9AE}" pid="4" name="LastSaved">
    <vt:filetime>2020-11-27T00:00:00Z</vt:filetime>
  </property>
  <property fmtid="{D5CDD505-2E9C-101B-9397-08002B2CF9AE}" pid="5" name="KSOProductBuildVer">
    <vt:lpwstr>1049-11.2.0.8991</vt:lpwstr>
  </property>
</Properties>
</file>