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257" r:id="rId2"/>
    <p:sldId id="263" r:id="rId3"/>
    <p:sldId id="258" r:id="rId4"/>
    <p:sldId id="262" r:id="rId5"/>
    <p:sldId id="260" r:id="rId6"/>
    <p:sldId id="261" r:id="rId7"/>
    <p:sldId id="265" r:id="rId8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06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5B74-E2AA-4288-AA53-9AC846135CE4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3983-C6AD-42B2-A00A-D4872E8DD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8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8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282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/>
          <a:stretch/>
        </p:blipFill>
        <p:spPr>
          <a:xfrm>
            <a:off x="0" y="-22860"/>
            <a:ext cx="10691813" cy="73535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5421" y="2781910"/>
            <a:ext cx="6048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</a:p>
          <a:p>
            <a:pPr>
              <a:lnSpc>
                <a:spcPts val="4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НОВИНКА 202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87" y="312377"/>
            <a:ext cx="47589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1986" y="919548"/>
            <a:ext cx="451388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лаконичный рюкзак подойдет для ежедневного использования. В таком рюкзаке уместятся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ноутбук, и нужные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мелочи. 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внешней стороны рюкзака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 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молнии, по бокам два кармана без молнии.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рюкзака: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ноутбука с диагональю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 дюймов и планшета оснащены мягкими вставками для их защиты и регулируемым ремешком для фиксации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пути. Вместительное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отделение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Сверху рюкзака удобная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ручка.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регулируемые по длине лямки не дадут плечам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устать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по уходу: только ручная стирка щадящими средствами до 30˚С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1987" y="4151722"/>
            <a:ext cx="4292413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Артикул: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.080 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Цвет: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серый</a:t>
            </a:r>
          </a:p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544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</a:t>
            </a:r>
          </a:p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рюкзака: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около 17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литров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Упаковка: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поставляется в индивидуальном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пакете</a:t>
            </a:r>
          </a:p>
          <a:p>
            <a:pPr>
              <a:lnSpc>
                <a:spcPts val="16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персонализации: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становка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шильда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гравировкой, уф-печатью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полимерной наклейкой. 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Рекомендованная розничная цена: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383</a:t>
            </a:r>
            <a:r>
              <a:rPr lang="en-US" sz="24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2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  <a:endParaRPr lang="ru-RU" sz="2200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03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403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259015" y="628360"/>
            <a:ext cx="263361" cy="56739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22376" y="628360"/>
            <a:ext cx="188196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522376" y="297410"/>
            <a:ext cx="1881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молния: YKK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13586" y="3061480"/>
            <a:ext cx="15815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Наружный карман </a:t>
            </a:r>
            <a:endParaRPr lang="ru-RU" sz="1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молнии 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4032739" y="2297723"/>
            <a:ext cx="621663" cy="122916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54402" y="3526891"/>
            <a:ext cx="147035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70221" y="6318083"/>
            <a:ext cx="157173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641956" y="4581037"/>
            <a:ext cx="153890" cy="17370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820047" y="5826619"/>
            <a:ext cx="2072081" cy="4462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</a:p>
          <a:p>
            <a:pPr lvl="0" algn="ctr"/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плотненная спинка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55084" y="544775"/>
            <a:ext cx="1540034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ручка</a:t>
            </a:r>
            <a:endParaRPr lang="ru-RU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8241323" y="826833"/>
            <a:ext cx="474785" cy="41925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716108" y="826833"/>
            <a:ext cx="110196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403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Рюкзак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614189" y="593203"/>
            <a:ext cx="417745" cy="98919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934252" y="593202"/>
            <a:ext cx="1563763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9533358" y="593202"/>
            <a:ext cx="964657" cy="23652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31934" y="586402"/>
            <a:ext cx="3468150" cy="680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8660854" y="160274"/>
            <a:ext cx="2024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 </a:t>
            </a:r>
          </a:p>
          <a:p>
            <a:pPr lvl="0"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регулируемые лямки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46253" y="2669933"/>
            <a:ext cx="152453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053476" y="2364282"/>
            <a:ext cx="1685690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Лента для фиксации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182816" y="1656503"/>
            <a:ext cx="1863437" cy="101291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18128" y="317098"/>
            <a:ext cx="3705004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Вместительное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центральное </a:t>
            </a: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молнии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500084" y="593203"/>
            <a:ext cx="284039" cy="5820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03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Рюкзак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8206" y="4697944"/>
            <a:ext cx="2972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Удобный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пуллер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декоративные пластиковые </a:t>
            </a:r>
          </a:p>
          <a:p>
            <a:pPr lvl="0"/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пуллеры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молниях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132" y="4697944"/>
            <a:ext cx="2972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Внешний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материал: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полиэстер 600D с PU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подкладом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(водоотталкивающий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водонепроницаемый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защитой от дождя и брызг)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90920" y="4697944"/>
            <a:ext cx="297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Внутренний материал: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полиэстер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210D серого цвета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2132" y="350968"/>
            <a:ext cx="5343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Изготовлен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современных, прочных и износостойких материалов: </a:t>
            </a:r>
          </a:p>
        </p:txBody>
      </p:sp>
    </p:spTree>
    <p:extLst>
      <p:ext uri="{BB962C8B-B14F-4D97-AF65-F5344CB8AC3E}">
        <p14:creationId xmlns:p14="http://schemas.microsoft.com/office/powerpoint/2010/main" val="2682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03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Рюкзак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5292" y="4223544"/>
            <a:ext cx="440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Металлический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шильдик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персонализации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полимерная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наклейка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УФ-печать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лазерная гравировка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Стандартно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сумках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рюкзаках уже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 несъемный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шильдик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логотипом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Portobello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174</Words>
  <Application>Microsoft Office PowerPoint</Application>
  <PresentationFormat>Произвольный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korotkova@portobello.ru</dc:creator>
  <cp:lastModifiedBy>Короткова Анастасия</cp:lastModifiedBy>
  <cp:revision>105</cp:revision>
  <dcterms:created xsi:type="dcterms:W3CDTF">2019-12-04T14:50:32Z</dcterms:created>
  <dcterms:modified xsi:type="dcterms:W3CDTF">2021-02-10T14:44:01Z</dcterms:modified>
</cp:coreProperties>
</file>