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70" r:id="rId14"/>
    <p:sldId id="269" r:id="rId15"/>
    <p:sldId id="271" r:id="rId16"/>
    <p:sldId id="272" r:id="rId17"/>
  </p:sldIdLst>
  <p:sldSz cx="15119350" cy="10691813"/>
  <p:notesSz cx="6858000" cy="9144000"/>
  <p:defaultTextStyle>
    <a:defPPr>
      <a:defRPr lang="ru-RU"/>
    </a:defPPr>
    <a:lvl1pPr marL="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7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53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39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7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7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6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9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9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4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B351-212E-4788-8329-BD336D8421B1}" type="datetimeFigureOut">
              <a:rPr lang="ru-RU" smtClean="0"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96506-8C98-4FDD-BBE7-35DAA9E1B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32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757" y="6970042"/>
            <a:ext cx="3456344" cy="179295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Ваш</a:t>
            </a:r>
            <a:r>
              <a:rPr lang="ru-RU" sz="4800" dirty="0" smtClean="0">
                <a:solidFill>
                  <a:schemeClr val="bg1">
                    <a:lumMod val="7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ru-RU" sz="4800" dirty="0" smtClean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лого</a:t>
            </a:r>
            <a:endParaRPr lang="ru-RU" sz="4800" dirty="0">
              <a:solidFill>
                <a:schemeClr val="bg1">
                  <a:lumMod val="75000"/>
                </a:schemeClr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недатированный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Aurora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черный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 на форзаце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ручка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Scotland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P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 на форзаце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1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1059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Бизнес рюкзак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Leardo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Plus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 USB разъемом,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серый/серый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Рюкзак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Vento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с USB и защитой от карманников,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синий/серый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11190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Зонт-трость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Portobello Bora,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синий/серый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Термобутылка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герметичная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Portobello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Lago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530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ml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кргуовая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лазерная гравировка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Сумка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для ноутбука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Migliores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серый/серый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Рюкзак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Migliores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с USB разъемом, серый/серый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988675" y="9029700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недатированный,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Portobello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Trend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Moon river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черный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тиснеине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серебряной фольгой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Pure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материал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Latte soft touch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Alpha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оранжевый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УФ-печать, тиснение блинт,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лассе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оранжевое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988675" y="9029700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Дорожный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несессер </a:t>
            </a:r>
            <a:r>
              <a:rPr lang="en-US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Migliores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UNIC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Consul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оранжевая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5119350" cy="1069112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1059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City NEW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материал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Sky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оранжевый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индивидуальный форзац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Regatta,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11190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USB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Флешка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Flash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32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Gb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серебряный, в подарочной упаковке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лазерная гравировка с чернением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Зонт-трость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Portobello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Dune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серый/оранжевый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1059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Рюкзак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cross body,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Miles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серый/серый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Смарт браслет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Only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Кабель-брелок 3в1 </a:t>
            </a:r>
            <a:r>
              <a:rPr lang="en-US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Cavi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11190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Внешний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аккумулятор,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Grand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Plus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PB, 20000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mAh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черный, подарочная упаковка с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блистером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 с подъемом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Термокружка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Portobello,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Parma, 590 ml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глянцевое покрытие, серая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круговая лазерная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гравировка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Смарт браслет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ICE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988675" y="9029700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Настольная лампа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Lumos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с беспроводной зарядкой,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B2Book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сшивка материалов материал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Sky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черный,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Stone Island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серебряный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 с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фольгированием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тиснение блинт в крое, петля нашивка материал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Stone Island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серебряный, прошивка черными и серыми нитками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Внешний аккумулятор,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Avis PB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5 000 </a:t>
            </a:r>
            <a:r>
              <a:rPr lang="en-US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mAh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363982" y="8107701"/>
            <a:ext cx="4318000" cy="47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УФ-печать с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фольгированием</a:t>
            </a: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Внешний аккумулятор,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Starlight Plus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PB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10 000 </a:t>
            </a:r>
            <a:r>
              <a:rPr lang="en-US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mAh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 с лаком, лазерная гравировка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Levi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л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азерная гравировка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Внешний аккумулятор,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Starlight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PB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5 000 </a:t>
            </a:r>
            <a:r>
              <a:rPr lang="en-US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mAh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 с лаком, лазерная гравировка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USB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Флешка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Flash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32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Gb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серебряный, в подарочной упаковке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</a:t>
            </a:r>
          </a:p>
        </p:txBody>
      </p:sp>
    </p:spTree>
    <p:extLst>
      <p:ext uri="{BB962C8B-B14F-4D97-AF65-F5344CB8AC3E}">
        <p14:creationId xmlns:p14="http://schemas.microsoft.com/office/powerpoint/2010/main" val="17683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029700"/>
            <a:ext cx="4318000" cy="16621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недатированный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Sky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оранжевый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тиснение блинт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Alt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Lyon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белая</a:t>
            </a: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City NEW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материал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Sky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Lyon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серебро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лазерная гравировка</a:t>
            </a:r>
          </a:p>
        </p:txBody>
      </p:sp>
    </p:spTree>
    <p:extLst>
      <p:ext uri="{BB962C8B-B14F-4D97-AF65-F5344CB8AC3E}">
        <p14:creationId xmlns:p14="http://schemas.microsoft.com/office/powerpoint/2010/main" val="18161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1920" y="9143638"/>
            <a:ext cx="4318000" cy="165390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недатированный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Summer time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оранжевый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Тиснение блинт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Comet NEO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Термобутылка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герметичная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Portobello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Garda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530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ml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к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руговая лазерная гравировка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недатированный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Tweed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оранжевый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тиснение блинт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Внешний аккумулятор,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Forte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с беспроводной зарядкой, 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10000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mAh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черный, подарочная упаковка с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блистером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</a:t>
            </a:r>
          </a:p>
        </p:txBody>
      </p:sp>
    </p:spTree>
    <p:extLst>
      <p:ext uri="{BB962C8B-B14F-4D97-AF65-F5344CB8AC3E}">
        <p14:creationId xmlns:p14="http://schemas.microsoft.com/office/powerpoint/2010/main" val="17312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B2Book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материал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Chameleon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л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азерная гравировка, УФ-печать с лаком,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тиснение блинт, наклейка с заливкой смолой,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оранжевое,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шильд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ПВХ на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Термобутылка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герметичная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Portobello,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Fresco Neo, 500 ml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круговая УФ-печать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Sonata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BP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029700"/>
            <a:ext cx="4318000" cy="166211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недатированный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,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Chameleon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чёрный/оранжевый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лазерная гравировка, УФ-печать с лаком,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тиснение блинт, наклейка с заливкой смолой,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оранжевое,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шильд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ПВХ на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Термокружка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Portobello,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Parma, 590 ml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глянцевое покрытие,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серая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круговая лазерная гравировка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недатированный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Portobello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Trend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Chameleon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белый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Кабель-брелок 3в1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Cavi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 NEO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белый, в подарочной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упаковке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Comet NEO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Дорожный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несессер </a:t>
            </a:r>
            <a:r>
              <a:rPr lang="en-US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Migliores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серый/бирюза</a:t>
            </a:r>
          </a:p>
        </p:txBody>
      </p:sp>
    </p:spTree>
    <p:extLst>
      <p:ext uri="{BB962C8B-B14F-4D97-AF65-F5344CB8AC3E}">
        <p14:creationId xmlns:p14="http://schemas.microsoft.com/office/powerpoint/2010/main" val="32334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27000" y="91059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</a:t>
            </a:r>
            <a:r>
              <a:rPr lang="en-US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Pure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материал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Latte soft touch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черный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Alpha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оранжевый</a:t>
            </a:r>
            <a:endParaRPr lang="en-US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УФ-печать, тиснение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блинт, </a:t>
            </a:r>
            <a:r>
              <a:rPr lang="ru-RU" sz="1400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лассе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оранжевое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52975" y="911190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Зонт складной </a:t>
            </a:r>
            <a:r>
              <a:rPr lang="en-US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Portobello Nord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серый, ручка пластик,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soft </a:t>
            </a:r>
            <a:r>
              <a:rPr lang="en-US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touch</a:t>
            </a: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Шариковая ручка </a:t>
            </a:r>
            <a:r>
              <a:rPr lang="en-US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iP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черная</a:t>
            </a:r>
          </a:p>
        </p:txBody>
      </p:sp>
    </p:spTree>
    <p:extLst>
      <p:ext uri="{BB962C8B-B14F-4D97-AF65-F5344CB8AC3E}">
        <p14:creationId xmlns:p14="http://schemas.microsoft.com/office/powerpoint/2010/main" val="10682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" y="0"/>
            <a:ext cx="15118745" cy="10691813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108700" y="9029700"/>
            <a:ext cx="4318000" cy="1662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Ежедневник недатированный,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Portobello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Trend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Carbon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, черный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УФ-печать </a:t>
            </a:r>
            <a:r>
              <a:rPr lang="ru-RU" sz="14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 лаком, тиснение блинт,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наклейка с заливкой смолой,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оранжевое,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шильд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ПВХ на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ляссе</a:t>
            </a: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614025" y="9029357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988675" y="9029700"/>
            <a:ext cx="4318000" cy="166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6387" indent="-356387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Дорожный несессер </a:t>
            </a:r>
            <a:r>
              <a:rPr lang="en-US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Mercato</a:t>
            </a:r>
            <a:r>
              <a:rPr lang="en-US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серый/бирюза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Опции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: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Термотрансферная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печать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Термокружка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вакуумная герметичная </a:t>
            </a:r>
            <a:r>
              <a:rPr lang="ru-RU" sz="14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Portobello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Lavita</a:t>
            </a:r>
            <a:r>
              <a:rPr lang="ru-RU" sz="1400" dirty="0">
                <a:latin typeface="DIN Pro Bold" panose="020B0804020101020102" pitchFamily="34" charset="0"/>
                <a:cs typeface="DIN Pro Bold" panose="020B0804020101020102" pitchFamily="34" charset="0"/>
              </a:rPr>
              <a:t>, 450 </a:t>
            </a:r>
            <a:r>
              <a:rPr lang="ru-RU" sz="1400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ml</a:t>
            </a:r>
            <a:r>
              <a:rPr lang="ru-RU" sz="14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, покрытие глянец, белая</a:t>
            </a:r>
            <a:endParaRPr lang="en-US" sz="1400" dirty="0" smtClean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719</Words>
  <Application>Microsoft Office PowerPoint</Application>
  <PresentationFormat>Произвольный</PresentationFormat>
  <Paragraphs>141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DIN Pro Black</vt:lpstr>
      <vt:lpstr>DIN Pro Bold</vt:lpstr>
      <vt:lpstr>DIN Pro Regular</vt:lpstr>
      <vt:lpstr>Тема Office</vt:lpstr>
      <vt:lpstr>Ваш лого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Ваш лого</dc:title>
  <dc:creator>Vasiliy</dc:creator>
  <cp:lastModifiedBy>Vasiliy</cp:lastModifiedBy>
  <cp:revision>14</cp:revision>
  <dcterms:created xsi:type="dcterms:W3CDTF">2020-04-05T07:38:46Z</dcterms:created>
  <dcterms:modified xsi:type="dcterms:W3CDTF">2020-04-05T09:41:45Z</dcterms:modified>
</cp:coreProperties>
</file>