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" name="Google Shape;6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" name="Google Shape;8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7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gif"/><Relationship Id="rId4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5" Type="http://schemas.openxmlformats.org/officeDocument/2006/relationships/image" Target="../media/image12.gif"/><Relationship Id="rId6" Type="http://schemas.openxmlformats.org/officeDocument/2006/relationships/image" Target="../media/image24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Relationship Id="rId4" Type="http://schemas.openxmlformats.org/officeDocument/2006/relationships/image" Target="../media/image25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gif"/><Relationship Id="rId4" Type="http://schemas.openxmlformats.org/officeDocument/2006/relationships/image" Target="../media/image26.png"/><Relationship Id="rId5" Type="http://schemas.openxmlformats.org/officeDocument/2006/relationships/image" Target="../media/image24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gif"/><Relationship Id="rId4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gif"/><Relationship Id="rId4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gif"/><Relationship Id="rId4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jpg"/><Relationship Id="rId4" Type="http://schemas.openxmlformats.org/officeDocument/2006/relationships/image" Target="../media/image30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gif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gif"/><Relationship Id="rId4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11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3" y="0"/>
            <a:ext cx="914184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185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" y="0"/>
            <a:ext cx="914185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5" y="4147050"/>
            <a:ext cx="2966125" cy="99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3"/>
          <p:cNvSpPr txBox="1"/>
          <p:nvPr/>
        </p:nvSpPr>
        <p:spPr>
          <a:xfrm>
            <a:off x="199350" y="989825"/>
            <a:ext cx="2539500" cy="7155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Материал Alpha ярко-красная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Блок 256 страниц кремовый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Ляссе двойное серое, красное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203"/>
            <a:ext cx="9144002" cy="514470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4"/>
          <p:cNvSpPr txBox="1"/>
          <p:nvPr/>
        </p:nvSpPr>
        <p:spPr>
          <a:xfrm>
            <a:off x="199350" y="989825"/>
            <a:ext cx="2539500" cy="7155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Материал Marsielle Soft Touch бирюза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Блок 256 страниц кремовый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Ляссе фиолетовое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9400" y="1403650"/>
            <a:ext cx="1900425" cy="287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600"/>
            <a:ext cx="9144002" cy="5144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600"/>
            <a:ext cx="9144002" cy="514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9" y="0"/>
            <a:ext cx="914185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2500" y="2487725"/>
            <a:ext cx="1640125" cy="247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6"/>
          <p:cNvSpPr txBox="1"/>
          <p:nvPr/>
        </p:nvSpPr>
        <p:spPr>
          <a:xfrm>
            <a:off x="199350" y="752525"/>
            <a:ext cx="2539500" cy="7155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Материал Velvet желтый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Блок 256 страниц кремовый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Ляссе черное, желтое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96900" y="272475"/>
            <a:ext cx="595850" cy="51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8470" y="-67850"/>
            <a:ext cx="9262472" cy="521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97250" y="2857500"/>
            <a:ext cx="3048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600"/>
            <a:ext cx="9144002" cy="514470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8"/>
          <p:cNvSpPr txBox="1"/>
          <p:nvPr/>
        </p:nvSpPr>
        <p:spPr>
          <a:xfrm>
            <a:off x="199350" y="989825"/>
            <a:ext cx="2539500" cy="89252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Материал Manchester черный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Блок 352 страницы белый недатированный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Ляссе золотое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9"/>
          <p:cNvPicPr preferRelativeResize="0"/>
          <p:nvPr/>
        </p:nvPicPr>
        <p:blipFill rotWithShape="1">
          <a:blip r:embed="rId3">
            <a:alphaModFix/>
          </a:blip>
          <a:srcRect b="0" l="0" r="0" t="6907"/>
          <a:stretch/>
        </p:blipFill>
        <p:spPr>
          <a:xfrm>
            <a:off x="7328825" y="98000"/>
            <a:ext cx="1744800" cy="121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188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9"/>
          <p:cNvSpPr txBox="1"/>
          <p:nvPr/>
        </p:nvSpPr>
        <p:spPr>
          <a:xfrm>
            <a:off x="199350" y="752525"/>
            <a:ext cx="2539500" cy="10694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Материал Alpha фиолетовый, оранжевый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Блок клетка 112 страниц кремовый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 линейка 112 страниц кремовый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Ляссе оранжевое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32975" y="98000"/>
            <a:ext cx="455425" cy="39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470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0"/>
          <p:cNvSpPr txBox="1"/>
          <p:nvPr/>
        </p:nvSpPr>
        <p:spPr>
          <a:xfrm>
            <a:off x="199350" y="989825"/>
            <a:ext cx="25395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Материал Mars</a:t>
            </a:r>
            <a:r>
              <a:rPr lang="ru" sz="1000">
                <a:solidFill>
                  <a:srgbClr val="F3F3F3"/>
                </a:solidFill>
              </a:rPr>
              <a:t>ei</a:t>
            </a: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lle Soft Touch черный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Блок 128 страниц недатированный белый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1"/>
          <p:cNvPicPr preferRelativeResize="0"/>
          <p:nvPr/>
        </p:nvPicPr>
        <p:blipFill rotWithShape="1">
          <a:blip r:embed="rId3">
            <a:alphaModFix/>
          </a:blip>
          <a:srcRect b="0" l="2040" r="3458" t="0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9" y="0"/>
            <a:ext cx="914185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1"/>
          <p:cNvSpPr txBox="1"/>
          <p:nvPr/>
        </p:nvSpPr>
        <p:spPr>
          <a:xfrm>
            <a:off x="199350" y="989825"/>
            <a:ext cx="2539500" cy="7155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Материал Sky красный 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Блок 256 линейка белый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Ляссе двойное красное, серое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 b="0" l="22540" r="12941" t="12861"/>
          <a:stretch/>
        </p:blipFill>
        <p:spPr>
          <a:xfrm>
            <a:off x="5736200" y="1339125"/>
            <a:ext cx="1654600" cy="179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5125" y="-6675"/>
            <a:ext cx="9154252" cy="515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600"/>
            <a:ext cx="9144002" cy="514470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2"/>
          <p:cNvSpPr txBox="1"/>
          <p:nvPr/>
        </p:nvSpPr>
        <p:spPr>
          <a:xfrm>
            <a:off x="199350" y="752525"/>
            <a:ext cx="2539500" cy="7155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Материал Moon River черный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Блок 352 страницы кремовый недатированный 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92700"/>
            <a:ext cx="3136150" cy="388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1" y="0"/>
            <a:ext cx="914187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183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4"/>
          <p:cNvSpPr txBox="1"/>
          <p:nvPr/>
        </p:nvSpPr>
        <p:spPr>
          <a:xfrm>
            <a:off x="199350" y="752525"/>
            <a:ext cx="2539500" cy="7155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Материал Alpha черная 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Блок 352 страницы белый недатированный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185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7" y="0"/>
            <a:ext cx="914186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6"/>
          <p:cNvSpPr txBox="1"/>
          <p:nvPr/>
        </p:nvSpPr>
        <p:spPr>
          <a:xfrm>
            <a:off x="199350" y="989825"/>
            <a:ext cx="2539500" cy="7155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Материал Velvet зеленый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Блок 128 страниц белый недатированный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90625" y="3319575"/>
            <a:ext cx="1077425" cy="16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99425" y="66400"/>
            <a:ext cx="1077425" cy="161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7" y="0"/>
            <a:ext cx="914186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/>
          <p:nvPr/>
        </p:nvSpPr>
        <p:spPr>
          <a:xfrm>
            <a:off x="199350" y="752525"/>
            <a:ext cx="2539500" cy="10694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Материал Sky голубой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Блок 256 страниц кремовый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Резинка-фиксатор широкая серая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Шильд на резинку-фиксатор хром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Ляссе черное, голубое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526" y="-1"/>
            <a:ext cx="91551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9" y="0"/>
            <a:ext cx="914185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/>
          <p:nvPr/>
        </p:nvSpPr>
        <p:spPr>
          <a:xfrm>
            <a:off x="199350" y="989825"/>
            <a:ext cx="2539500" cy="7155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Материал Birmingham черный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Блок  256 страниц кремовый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Ляссе серебристое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600"/>
            <a:ext cx="9144002" cy="5144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 rotWithShape="1">
          <a:blip r:embed="rId3">
            <a:alphaModFix/>
          </a:blip>
          <a:srcRect b="0" l="0" r="0" t="15511"/>
          <a:stretch/>
        </p:blipFill>
        <p:spPr>
          <a:xfrm>
            <a:off x="6657900" y="0"/>
            <a:ext cx="2438400" cy="20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600"/>
            <a:ext cx="9144002" cy="514470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8"/>
          <p:cNvSpPr txBox="1"/>
          <p:nvPr/>
        </p:nvSpPr>
        <p:spPr>
          <a:xfrm>
            <a:off x="199350" y="989825"/>
            <a:ext cx="2539500" cy="89252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Материал Velvet фиолетовый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Блок 256 страниц кремовый квадратный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Ляссе красное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" y="0"/>
            <a:ext cx="914187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185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0"/>
          <p:cNvSpPr txBox="1"/>
          <p:nvPr/>
        </p:nvSpPr>
        <p:spPr>
          <a:xfrm>
            <a:off x="199350" y="989825"/>
            <a:ext cx="2539500" cy="89252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Материал Colorlux, хлястик материал Moon river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Блок 256 страниц кремовый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Ляссе серое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70841" y="-9"/>
            <a:ext cx="1118125" cy="1118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204"/>
            <a:ext cx="9144002" cy="514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34950" y="227525"/>
            <a:ext cx="1635376" cy="163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3950" y="-600"/>
            <a:ext cx="1469050" cy="146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1"/>
          <p:cNvSpPr txBox="1"/>
          <p:nvPr/>
        </p:nvSpPr>
        <p:spPr>
          <a:xfrm>
            <a:off x="199350" y="989825"/>
            <a:ext cx="2539500" cy="89252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Материал Moon River темно серый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Блок 352 страницы ч\красная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графика недатированный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Ляссе двойное красное, серое</a:t>
            </a:r>
            <a:endParaRPr b="0" i="0" sz="10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